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80" r:id="rId3"/>
    <p:sldId id="272" r:id="rId4"/>
    <p:sldId id="282" r:id="rId5"/>
    <p:sldId id="285" r:id="rId6"/>
    <p:sldId id="273" r:id="rId7"/>
    <p:sldId id="274" r:id="rId8"/>
    <p:sldId id="275" r:id="rId9"/>
    <p:sldId id="293" r:id="rId10"/>
    <p:sldId id="289" r:id="rId11"/>
    <p:sldId id="291" r:id="rId12"/>
    <p:sldId id="286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866899"/>
            <a:ext cx="9144000" cy="1643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090988"/>
            <a:ext cx="9144000" cy="1287462"/>
          </a:xfrm>
        </p:spPr>
        <p:txBody>
          <a:bodyPr/>
          <a:lstStyle>
            <a:lvl1pPr marL="0" indent="0" algn="ctr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PODNASLOV</a:t>
            </a:r>
            <a:endParaRPr lang="sl-S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8600" y="170872"/>
            <a:ext cx="381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/>
              <a:t>SLOVENSKA FILANTROPIJA</a:t>
            </a:r>
          </a:p>
          <a:p>
            <a:r>
              <a:rPr lang="sl-SI" sz="1400" dirty="0" smtClean="0"/>
              <a:t>Poljanska cesta 12, 1000 Ljubljana</a:t>
            </a:r>
          </a:p>
          <a:p>
            <a:r>
              <a:rPr lang="sl-SI" sz="1400" dirty="0" smtClean="0"/>
              <a:t>Tel.: (0)1 430 1288, (0)1 433 4024, (0)1 433 5106</a:t>
            </a:r>
          </a:p>
          <a:p>
            <a:r>
              <a:rPr lang="sl-SI" sz="1400" dirty="0" smtClean="0"/>
              <a:t>Fax: (0)1 430 1289</a:t>
            </a:r>
          </a:p>
          <a:p>
            <a:r>
              <a:rPr lang="sl-SI" sz="1400" dirty="0" smtClean="0"/>
              <a:t>Email: info@filantropija.org </a:t>
            </a:r>
            <a:endParaRPr lang="sl-SI" sz="1400" dirty="0"/>
          </a:p>
        </p:txBody>
      </p:sp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-504825" y="3509962"/>
            <a:ext cx="516255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sl-SI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06416" y="1366573"/>
            <a:ext cx="5163751" cy="281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27984" y="3809738"/>
            <a:ext cx="5163751" cy="281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68000" y="3426354"/>
            <a:ext cx="630000" cy="281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3050" y="1745324"/>
            <a:ext cx="630000" cy="28125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913050" y="5959476"/>
            <a:ext cx="3748088" cy="5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l-SI" dirty="0" smtClean="0"/>
              <a:t>datum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2700" y="72178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25416" y="1690688"/>
            <a:ext cx="5163751" cy="2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61524" y="1690688"/>
            <a:ext cx="5163751" cy="281250"/>
          </a:xfrm>
          <a:prstGeom prst="rect">
            <a:avLst/>
          </a:prstGeom>
        </p:spPr>
      </p:pic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060450" y="2270995"/>
            <a:ext cx="10007600" cy="4377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76150" y="1690688"/>
            <a:ext cx="630000" cy="28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1484" y="72178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251484" y="1690688"/>
            <a:ext cx="5163751" cy="2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38424" y="1690688"/>
            <a:ext cx="5163751" cy="281250"/>
          </a:xfrm>
          <a:prstGeom prst="rect">
            <a:avLst/>
          </a:prstGeom>
        </p:spPr>
      </p:pic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117600" y="2251945"/>
            <a:ext cx="10007600" cy="44346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8550" y="1690688"/>
            <a:ext cx="630000" cy="28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19100" y="4135414"/>
            <a:ext cx="5163751" cy="281250"/>
          </a:xfrm>
          <a:prstGeom prst="rect">
            <a:avLst/>
          </a:prstGeom>
        </p:spPr>
      </p:pic>
      <p:sp>
        <p:nvSpPr>
          <p:cNvPr id="12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57200" y="4591149"/>
            <a:ext cx="11410950" cy="18985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00050" y="935457"/>
            <a:ext cx="5163751" cy="281250"/>
          </a:xfrm>
          <a:prstGeom prst="rect">
            <a:avLst/>
          </a:prstGeom>
        </p:spPr>
      </p:pic>
      <p:sp>
        <p:nvSpPr>
          <p:cNvPr id="18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57200" y="1365792"/>
            <a:ext cx="11410950" cy="18985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1100" y="4135178"/>
            <a:ext cx="5163751" cy="281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1100" y="935221"/>
            <a:ext cx="5163751" cy="2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04750" y="559164"/>
            <a:ext cx="630000" cy="28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04750" y="3749021"/>
            <a:ext cx="630000" cy="2812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56525" y="292047"/>
            <a:ext cx="4848225" cy="64293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atin typeface="+mj-lt"/>
              </a:defRPr>
            </a:lvl1pPr>
          </a:lstStyle>
          <a:p>
            <a:pPr lvl="0"/>
            <a:r>
              <a:rPr lang="sl-SI" dirty="0" smtClean="0"/>
              <a:t>NASLOV</a:t>
            </a:r>
            <a:endParaRPr lang="en-US" dirty="0" smtClean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6524" y="3438828"/>
            <a:ext cx="4848225" cy="70704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atin typeface="+mj-lt"/>
              </a:defRPr>
            </a:lvl1pPr>
          </a:lstStyle>
          <a:p>
            <a:pPr lvl="0"/>
            <a:r>
              <a:rPr lang="sl-SI" dirty="0" smtClean="0"/>
              <a:t>NASLOV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" y="7074"/>
            <a:ext cx="10007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723901" y="988288"/>
            <a:ext cx="5163751" cy="281250"/>
          </a:xfrm>
          <a:prstGeom prst="rect">
            <a:avLst/>
          </a:prstGeom>
        </p:spPr>
      </p:pic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342934" y="1524458"/>
            <a:ext cx="6724616" cy="49906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7467600" y="1867359"/>
            <a:ext cx="4400550" cy="41130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67600" y="6233850"/>
            <a:ext cx="5163751" cy="2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05700" y="1490859"/>
            <a:ext cx="630000" cy="281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-299651" y="2661284"/>
            <a:ext cx="12834551" cy="45713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First level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2CEB-4629-4B7C-9EFF-C80ADCC3BB3B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0756199" y="231775"/>
            <a:ext cx="1195201" cy="1169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sergej.crncec\Desktop\forum\Nov%20videoposnetek_Veliko.mp4" TargetMode="External"/><Relationship Id="rId1" Type="http://schemas.microsoft.com/office/2007/relationships/media" Target="file:///C:\Users\sergej.crncec\Desktop\forum\Nov%20videoposnetek_Veliko.mp4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sergej.crncec\Desktop\forum\fasfaf.mp4" TargetMode="External"/><Relationship Id="rId1" Type="http://schemas.microsoft.com/office/2007/relationships/media" Target="file:///C:\Users\sergej.crncec\Desktop\forum\fasfaf.mp4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ergej 2_Veliko">
            <a:hlinkClick r:id="" action="ppaction://media"/>
          </p:cNvPr>
          <p:cNvPicPr>
            <a:picLocks noGrp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00" y="-47625"/>
            <a:ext cx="12221845" cy="6459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" y="790996"/>
            <a:ext cx="10515600" cy="1325563"/>
          </a:xfrm>
        </p:spPr>
        <p:txBody>
          <a:bodyPr/>
          <a:lstStyle/>
          <a:p>
            <a:r>
              <a:rPr lang="sl-SI" dirty="0"/>
              <a:t>Prostovoljstvo med mladimi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1"/>
          </p:nvPr>
        </p:nvSpPr>
        <p:spPr>
          <a:xfrm>
            <a:off x="368300" y="2117325"/>
            <a:ext cx="10007600" cy="437745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sl-SI" sz="3200" b="1" i="1" dirty="0" smtClean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ross 3"/>
          <p:cNvSpPr/>
          <p:nvPr/>
        </p:nvSpPr>
        <p:spPr>
          <a:xfrm>
            <a:off x="3096895" y="2846705"/>
            <a:ext cx="2350770" cy="229235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i="1" dirty="0" smtClean="0">
                <a:sym typeface="+mn-ea"/>
              </a:rPr>
              <a:t>Sovrstniki</a:t>
            </a:r>
          </a:p>
        </p:txBody>
      </p:sp>
      <p:sp>
        <p:nvSpPr>
          <p:cNvPr id="5" name="Cross 4"/>
          <p:cNvSpPr/>
          <p:nvPr/>
        </p:nvSpPr>
        <p:spPr>
          <a:xfrm>
            <a:off x="5824220" y="3528695"/>
            <a:ext cx="2350770" cy="229235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i="1" dirty="0" smtClean="0">
                <a:sym typeface="+mn-ea"/>
              </a:rPr>
              <a:t>Organizacije </a:t>
            </a:r>
          </a:p>
        </p:txBody>
      </p:sp>
      <p:sp>
        <p:nvSpPr>
          <p:cNvPr id="6" name="Cross 5"/>
          <p:cNvSpPr/>
          <p:nvPr/>
        </p:nvSpPr>
        <p:spPr>
          <a:xfrm>
            <a:off x="8552180" y="4202430"/>
            <a:ext cx="2350770" cy="229235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i="1" dirty="0" smtClean="0">
                <a:sym typeface="+mn-ea"/>
              </a:rPr>
              <a:t>Država </a:t>
            </a:r>
          </a:p>
        </p:txBody>
      </p:sp>
      <p:sp>
        <p:nvSpPr>
          <p:cNvPr id="11" name="Cross 10"/>
          <p:cNvSpPr/>
          <p:nvPr/>
        </p:nvSpPr>
        <p:spPr>
          <a:xfrm>
            <a:off x="368300" y="2169160"/>
            <a:ext cx="2350770" cy="229235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i="1" dirty="0" smtClean="0">
                <a:sym typeface="+mn-ea"/>
              </a:rPr>
              <a:t>Družina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54500" y="2116876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sl-SI" sz="4800" i="1" dirty="0">
                <a:ln/>
                <a:solidFill>
                  <a:schemeClr val="accent4"/>
                </a:solidFill>
                <a:effectLst/>
              </a:rPr>
              <a:t>Vprašanja </a:t>
            </a:r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30275" y="1624965"/>
            <a:ext cx="9834880" cy="54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Nov videoposnetek_Veliko">
            <a:hlinkClick r:id="" action="ppaction://media"/>
          </p:cNvPr>
          <p:cNvPicPr>
            <a:picLocks noGrp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00" y="-47625"/>
            <a:ext cx="12221210" cy="72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11169943_806420329426035_1308882216116791369_n"/>
          <p:cNvPicPr>
            <a:picLocks noChangeAspect="1"/>
          </p:cNvPicPr>
          <p:nvPr/>
        </p:nvPicPr>
        <p:blipFill>
          <a:blip r:embed="rId2"/>
          <a:srcRect l="46112" r="12957" b="2192"/>
          <a:stretch>
            <a:fillRect/>
          </a:stretch>
        </p:blipFill>
        <p:spPr>
          <a:xfrm>
            <a:off x="8771255" y="1496695"/>
            <a:ext cx="3310255" cy="517779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/>
              <a:t>Jaz sem?  </a:t>
            </a:r>
          </a:p>
        </p:txBody>
      </p:sp>
      <p:pic>
        <p:nvPicPr>
          <p:cNvPr id="2" name="Content Placeholder 1" descr="12107812_401424713387609_4846009173903323764_n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846955" y="1497330"/>
            <a:ext cx="3460750" cy="517652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12000892_397165710480176_807699124115963813_o"/>
          <p:cNvPicPr>
            <a:picLocks noGrp="1" noChangeAspect="1"/>
          </p:cNvPicPr>
          <p:nvPr>
            <p:ph sz="quarter" idx="12"/>
          </p:nvPr>
        </p:nvPicPr>
        <p:blipFill>
          <a:blip r:embed="rId6"/>
          <a:srcRect l="33939" t="-494" r="359" b="892"/>
          <a:stretch>
            <a:fillRect/>
          </a:stretch>
        </p:blipFill>
        <p:spPr>
          <a:xfrm>
            <a:off x="500380" y="1423670"/>
            <a:ext cx="4034790" cy="525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1925" y="615950"/>
            <a:ext cx="10107295" cy="1325880"/>
          </a:xfrm>
        </p:spPr>
        <p:txBody>
          <a:bodyPr/>
          <a:lstStyle/>
          <a:p>
            <a:r>
              <a:rPr lang="sl-SI" altLang="en-US" sz="4800"/>
              <a:t>Jaz sem?</a:t>
            </a:r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11" descr="10367152_232884880241594_3345267810920268100_n"/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6821805" y="1151255"/>
            <a:ext cx="2856865" cy="2185670"/>
          </a:xfrm>
          <a:prstGeom prst="rect">
            <a:avLst/>
          </a:prstGeom>
        </p:spPr>
      </p:pic>
      <p:pic>
        <p:nvPicPr>
          <p:cNvPr id="18" name="Content Placeholder 17" descr="logotip"/>
          <p:cNvPicPr>
            <a:picLocks noGrp="1" noChangeAspect="1"/>
          </p:cNvPicPr>
          <p:nvPr>
            <p:ph sz="quarter" idx="12"/>
          </p:nvPr>
        </p:nvPicPr>
        <p:blipFill>
          <a:blip r:embed="rId5"/>
          <a:stretch>
            <a:fillRect/>
          </a:stretch>
        </p:blipFill>
        <p:spPr>
          <a:xfrm>
            <a:off x="628015" y="2752090"/>
            <a:ext cx="3663315" cy="2747010"/>
          </a:xfrm>
          <a:prstGeom prst="rect">
            <a:avLst/>
          </a:prstGeom>
        </p:spPr>
      </p:pic>
      <p:pic>
        <p:nvPicPr>
          <p:cNvPr id="19" name="Content Placeholder 1" descr="12524034_1202124886482318_2374203880176983201_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835" y="3825240"/>
            <a:ext cx="7218680" cy="282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030" y="790996"/>
            <a:ext cx="10515600" cy="1325563"/>
          </a:xfrm>
        </p:spPr>
        <p:txBody>
          <a:bodyPr/>
          <a:lstStyle/>
          <a:p>
            <a:r>
              <a:rPr lang="sl-SI" altLang="en-US"/>
              <a:t>Doživljajsko igrišče pred leti </a:t>
            </a:r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1" descr="23275778_699698223560255_189515412448485197_o"/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-100330" y="2169160"/>
            <a:ext cx="12094845" cy="450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fasfaf">
            <a:hlinkClick r:id="" action="ppaction://media"/>
          </p:cNvPr>
          <p:cNvPicPr>
            <a:picLocks noGrp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00" y="-47625"/>
            <a:ext cx="12221210" cy="710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" y="790996"/>
            <a:ext cx="10515600" cy="1325563"/>
          </a:xfrm>
        </p:spPr>
        <p:txBody>
          <a:bodyPr/>
          <a:lstStyle/>
          <a:p>
            <a:r>
              <a:rPr lang="sl-SI" dirty="0"/>
              <a:t>Prostovoljno gasilsko društvo Radvanje </a:t>
            </a:r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Content Placeholder 1" descr="12524034_1202124886482318_2374203880176983201_n"/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261620" y="2117090"/>
            <a:ext cx="11203940" cy="4147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" y="790996"/>
            <a:ext cx="10515600" cy="1325563"/>
          </a:xfrm>
        </p:spPr>
        <p:txBody>
          <a:bodyPr/>
          <a:lstStyle/>
          <a:p>
            <a:r>
              <a:rPr lang="sl-SI" dirty="0"/>
              <a:t> O prostovoljstvu trenutno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1"/>
          </p:nvPr>
        </p:nvSpPr>
        <p:spPr>
          <a:xfrm>
            <a:off x="504190" y="2117325"/>
            <a:ext cx="10007600" cy="437745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sl-SI" sz="3200" b="1" i="1" dirty="0" smtClean="0"/>
              <a:t>-&gt; Član PGD Radvanje Maribor </a:t>
            </a:r>
          </a:p>
          <a:p>
            <a:pPr marL="0" indent="0" algn="l">
              <a:buNone/>
            </a:pPr>
            <a:r>
              <a:rPr lang="sl-SI" sz="3200" b="1" i="1" dirty="0" smtClean="0"/>
              <a:t>-&gt; Playworker na doživljajskem igrišču </a:t>
            </a:r>
          </a:p>
          <a:p>
            <a:pPr marL="0" indent="0" algn="l">
              <a:buNone/>
            </a:pPr>
            <a:r>
              <a:rPr lang="sl-SI" sz="3200" b="1" i="1" dirty="0" smtClean="0"/>
              <a:t>-&gt; Član mladinskih izmenjav</a:t>
            </a:r>
          </a:p>
          <a:p>
            <a:pPr marL="0" indent="0" algn="l">
              <a:buNone/>
            </a:pPr>
            <a:endParaRPr lang="sl-SI" sz="3200" b="1" i="1" dirty="0" smtClean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1"/>
          </p:nvPr>
        </p:nvSpPr>
        <p:spPr>
          <a:xfrm>
            <a:off x="1060450" y="2290680"/>
            <a:ext cx="10007600" cy="4377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l-SI" sz="3200" b="1" i="1" dirty="0" smtClean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340995" y="3258820"/>
            <a:ext cx="4585970" cy="3655060"/>
          </a:xfrm>
          <a:prstGeom prst="irregularSeal1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altLang="en-US" sz="3200"/>
              <a:t>Prostovoljstvo</a:t>
            </a:r>
            <a:r>
              <a:rPr lang="sl-SI" altLang="en-US"/>
              <a:t> </a:t>
            </a:r>
          </a:p>
        </p:txBody>
      </p:sp>
      <p:sp>
        <p:nvSpPr>
          <p:cNvPr id="5" name="Explosion 1 4"/>
          <p:cNvSpPr/>
          <p:nvPr/>
        </p:nvSpPr>
        <p:spPr>
          <a:xfrm>
            <a:off x="3803015" y="292735"/>
            <a:ext cx="4585970" cy="3655060"/>
          </a:xfrm>
          <a:prstGeom prst="irregularSeal1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altLang="en-US" sz="3200"/>
              <a:t>Šola </a:t>
            </a:r>
            <a:endParaRPr lang="sl-SI" altLang="en-US"/>
          </a:p>
        </p:txBody>
      </p:sp>
      <p:sp>
        <p:nvSpPr>
          <p:cNvPr id="6" name="Explosion 1 5"/>
          <p:cNvSpPr/>
          <p:nvPr/>
        </p:nvSpPr>
        <p:spPr>
          <a:xfrm>
            <a:off x="7495540" y="3258820"/>
            <a:ext cx="4585970" cy="3655060"/>
          </a:xfrm>
          <a:prstGeom prst="irregularSeal1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altLang="en-US" sz="3200"/>
              <a:t>Družbeno življenje </a:t>
            </a:r>
            <a:r>
              <a:rPr lang="sl-SI" altLang="en-US"/>
              <a:t> </a:t>
            </a:r>
          </a:p>
        </p:txBody>
      </p:sp>
      <p:sp>
        <p:nvSpPr>
          <p:cNvPr id="12" name="Notched Right Arrow 11"/>
          <p:cNvSpPr/>
          <p:nvPr/>
        </p:nvSpPr>
        <p:spPr>
          <a:xfrm rot="8760000">
            <a:off x="9643745" y="1851025"/>
            <a:ext cx="1885315" cy="1165860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otched Right Arrow 12"/>
          <p:cNvSpPr/>
          <p:nvPr/>
        </p:nvSpPr>
        <p:spPr>
          <a:xfrm rot="2520000">
            <a:off x="650240" y="1582420"/>
            <a:ext cx="1885315" cy="1165860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otched Right Arrow 13"/>
          <p:cNvSpPr/>
          <p:nvPr/>
        </p:nvSpPr>
        <p:spPr>
          <a:xfrm rot="4800000">
            <a:off x="2122170" y="677545"/>
            <a:ext cx="1885315" cy="1165860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otched Right Arrow 14"/>
          <p:cNvSpPr/>
          <p:nvPr/>
        </p:nvSpPr>
        <p:spPr>
          <a:xfrm rot="7980000">
            <a:off x="8617585" y="620395"/>
            <a:ext cx="1885315" cy="1165860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34342586_788346134695463_8033654203098333184_n"/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3404870" y="186055"/>
            <a:ext cx="5382260" cy="6485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Širokozaslonsko</PresentationFormat>
  <Paragraphs>17</Paragraphs>
  <Slides>12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PowerPointova predstavitev</vt:lpstr>
      <vt:lpstr>Jaz sem?  </vt:lpstr>
      <vt:lpstr>Jaz sem?</vt:lpstr>
      <vt:lpstr>Doživljajsko igrišče pred leti </vt:lpstr>
      <vt:lpstr>PowerPointova predstavitev</vt:lpstr>
      <vt:lpstr>Prostovoljno gasilsko društvo Radvanje </vt:lpstr>
      <vt:lpstr> O prostovoljstvu trenutno </vt:lpstr>
      <vt:lpstr>PowerPointova predstavitev</vt:lpstr>
      <vt:lpstr>PowerPointova predstavitev</vt:lpstr>
      <vt:lpstr>Prostovoljstvo med mladimi </vt:lpstr>
      <vt:lpstr>Vprašanja 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skupnega letnega poročila o prostovoljstvu za leto 2017</dc:title>
  <dc:creator>Sabrina Lever</dc:creator>
  <cp:lastModifiedBy>Nevenka Gladek</cp:lastModifiedBy>
  <cp:revision>37</cp:revision>
  <dcterms:created xsi:type="dcterms:W3CDTF">2018-10-23T08:29:00Z</dcterms:created>
  <dcterms:modified xsi:type="dcterms:W3CDTF">2018-11-26T10:28:39Z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