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7777"/>
    <a:srgbClr val="499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1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68F09-E5BA-4CE7-9A2F-2F4387F71519}" type="datetimeFigureOut">
              <a:rPr lang="sl-SI" smtClean="0"/>
              <a:t>2. 12. 2016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9B7AB-86C0-4B78-AF50-6C5D4139B2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471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900">
                <a:solidFill>
                  <a:srgbClr val="49904D"/>
                </a:solidFill>
              </a:defRPr>
            </a:lvl1pPr>
          </a:lstStyle>
          <a:p>
            <a:pPr lvl="0"/>
            <a:r>
              <a:rPr lang="sl-SI" altLang="sl-SI" noProof="0" smtClean="0"/>
              <a:t>Uredite slog naslova matrice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l-SI" altLang="sl-SI" noProof="0" smtClean="0"/>
              <a:t>Uredite slog podnaslova matrice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>
                <a:solidFill>
                  <a:srgbClr val="797777"/>
                </a:solidFill>
              </a:defRPr>
            </a:lvl1pPr>
          </a:lstStyle>
          <a:p>
            <a:r>
              <a:rPr lang="sl-SI" altLang="sl-SI"/>
              <a:t>Ljubljana, </a:t>
            </a:r>
            <a:fld id="{D3706772-B541-44D6-86A2-5486B53601C1}" type="datetime1">
              <a:rPr lang="sl-SI" altLang="sl-SI" smtClean="0"/>
              <a:t>2. 12. 2016</a:t>
            </a:fld>
            <a:endParaRPr lang="sl-SI" altLang="sl-SI"/>
          </a:p>
        </p:txBody>
      </p:sp>
      <p:grpSp>
        <p:nvGrpSpPr>
          <p:cNvPr id="8281" name="Group 89"/>
          <p:cNvGrpSpPr>
            <a:grpSpLocks/>
          </p:cNvGrpSpPr>
          <p:nvPr/>
        </p:nvGrpSpPr>
        <p:grpSpPr bwMode="auto">
          <a:xfrm>
            <a:off x="6300788" y="5168900"/>
            <a:ext cx="2297112" cy="1314450"/>
            <a:chOff x="4094" y="3256"/>
            <a:chExt cx="1447" cy="828"/>
          </a:xfrm>
        </p:grpSpPr>
        <p:sp>
          <p:nvSpPr>
            <p:cNvPr id="8282" name="Freeform 90"/>
            <p:cNvSpPr>
              <a:spLocks/>
            </p:cNvSpPr>
            <p:nvPr userDrawn="1"/>
          </p:nvSpPr>
          <p:spPr bwMode="auto">
            <a:xfrm>
              <a:off x="5207" y="3256"/>
              <a:ext cx="154" cy="154"/>
            </a:xfrm>
            <a:custGeom>
              <a:avLst/>
              <a:gdLst>
                <a:gd name="T0" fmla="*/ 461 w 461"/>
                <a:gd name="T1" fmla="*/ 242 h 460"/>
                <a:gd name="T2" fmla="*/ 458 w 461"/>
                <a:gd name="T3" fmla="*/ 266 h 460"/>
                <a:gd name="T4" fmla="*/ 453 w 461"/>
                <a:gd name="T5" fmla="*/ 287 h 460"/>
                <a:gd name="T6" fmla="*/ 447 w 461"/>
                <a:gd name="T7" fmla="*/ 310 h 460"/>
                <a:gd name="T8" fmla="*/ 433 w 461"/>
                <a:gd name="T9" fmla="*/ 340 h 460"/>
                <a:gd name="T10" fmla="*/ 408 w 461"/>
                <a:gd name="T11" fmla="*/ 377 h 460"/>
                <a:gd name="T12" fmla="*/ 377 w 461"/>
                <a:gd name="T13" fmla="*/ 408 h 460"/>
                <a:gd name="T14" fmla="*/ 350 w 461"/>
                <a:gd name="T15" fmla="*/ 428 h 460"/>
                <a:gd name="T16" fmla="*/ 330 w 461"/>
                <a:gd name="T17" fmla="*/ 437 h 460"/>
                <a:gd name="T18" fmla="*/ 310 w 461"/>
                <a:gd name="T19" fmla="*/ 447 h 460"/>
                <a:gd name="T20" fmla="*/ 288 w 461"/>
                <a:gd name="T21" fmla="*/ 454 h 460"/>
                <a:gd name="T22" fmla="*/ 265 w 461"/>
                <a:gd name="T23" fmla="*/ 458 h 460"/>
                <a:gd name="T24" fmla="*/ 243 w 461"/>
                <a:gd name="T25" fmla="*/ 460 h 460"/>
                <a:gd name="T26" fmla="*/ 219 w 461"/>
                <a:gd name="T27" fmla="*/ 460 h 460"/>
                <a:gd name="T28" fmla="*/ 195 w 461"/>
                <a:gd name="T29" fmla="*/ 458 h 460"/>
                <a:gd name="T30" fmla="*/ 173 w 461"/>
                <a:gd name="T31" fmla="*/ 454 h 460"/>
                <a:gd name="T32" fmla="*/ 151 w 461"/>
                <a:gd name="T33" fmla="*/ 447 h 460"/>
                <a:gd name="T34" fmla="*/ 130 w 461"/>
                <a:gd name="T35" fmla="*/ 437 h 460"/>
                <a:gd name="T36" fmla="*/ 111 w 461"/>
                <a:gd name="T37" fmla="*/ 428 h 460"/>
                <a:gd name="T38" fmla="*/ 84 w 461"/>
                <a:gd name="T39" fmla="*/ 408 h 460"/>
                <a:gd name="T40" fmla="*/ 53 w 461"/>
                <a:gd name="T41" fmla="*/ 377 h 460"/>
                <a:gd name="T42" fmla="*/ 28 w 461"/>
                <a:gd name="T43" fmla="*/ 340 h 460"/>
                <a:gd name="T44" fmla="*/ 14 w 461"/>
                <a:gd name="T45" fmla="*/ 310 h 460"/>
                <a:gd name="T46" fmla="*/ 7 w 461"/>
                <a:gd name="T47" fmla="*/ 287 h 460"/>
                <a:gd name="T48" fmla="*/ 3 w 461"/>
                <a:gd name="T49" fmla="*/ 266 h 460"/>
                <a:gd name="T50" fmla="*/ 1 w 461"/>
                <a:gd name="T51" fmla="*/ 242 h 460"/>
                <a:gd name="T52" fmla="*/ 1 w 461"/>
                <a:gd name="T53" fmla="*/ 218 h 460"/>
                <a:gd name="T54" fmla="*/ 3 w 461"/>
                <a:gd name="T55" fmla="*/ 195 h 460"/>
                <a:gd name="T56" fmla="*/ 7 w 461"/>
                <a:gd name="T57" fmla="*/ 173 h 460"/>
                <a:gd name="T58" fmla="*/ 14 w 461"/>
                <a:gd name="T59" fmla="*/ 151 h 460"/>
                <a:gd name="T60" fmla="*/ 28 w 461"/>
                <a:gd name="T61" fmla="*/ 121 h 460"/>
                <a:gd name="T62" fmla="*/ 53 w 461"/>
                <a:gd name="T63" fmla="*/ 84 h 460"/>
                <a:gd name="T64" fmla="*/ 84 w 461"/>
                <a:gd name="T65" fmla="*/ 53 h 460"/>
                <a:gd name="T66" fmla="*/ 111 w 461"/>
                <a:gd name="T67" fmla="*/ 33 h 460"/>
                <a:gd name="T68" fmla="*/ 130 w 461"/>
                <a:gd name="T69" fmla="*/ 23 h 460"/>
                <a:gd name="T70" fmla="*/ 151 w 461"/>
                <a:gd name="T71" fmla="*/ 14 h 460"/>
                <a:gd name="T72" fmla="*/ 173 w 461"/>
                <a:gd name="T73" fmla="*/ 8 h 460"/>
                <a:gd name="T74" fmla="*/ 195 w 461"/>
                <a:gd name="T75" fmla="*/ 2 h 460"/>
                <a:gd name="T76" fmla="*/ 219 w 461"/>
                <a:gd name="T77" fmla="*/ 0 h 460"/>
                <a:gd name="T78" fmla="*/ 243 w 461"/>
                <a:gd name="T79" fmla="*/ 0 h 460"/>
                <a:gd name="T80" fmla="*/ 265 w 461"/>
                <a:gd name="T81" fmla="*/ 2 h 460"/>
                <a:gd name="T82" fmla="*/ 288 w 461"/>
                <a:gd name="T83" fmla="*/ 8 h 460"/>
                <a:gd name="T84" fmla="*/ 310 w 461"/>
                <a:gd name="T85" fmla="*/ 14 h 460"/>
                <a:gd name="T86" fmla="*/ 340 w 461"/>
                <a:gd name="T87" fmla="*/ 28 h 460"/>
                <a:gd name="T88" fmla="*/ 377 w 461"/>
                <a:gd name="T89" fmla="*/ 53 h 460"/>
                <a:gd name="T90" fmla="*/ 408 w 461"/>
                <a:gd name="T91" fmla="*/ 84 h 460"/>
                <a:gd name="T92" fmla="*/ 433 w 461"/>
                <a:gd name="T93" fmla="*/ 121 h 460"/>
                <a:gd name="T94" fmla="*/ 447 w 461"/>
                <a:gd name="T95" fmla="*/ 151 h 460"/>
                <a:gd name="T96" fmla="*/ 453 w 461"/>
                <a:gd name="T97" fmla="*/ 173 h 460"/>
                <a:gd name="T98" fmla="*/ 458 w 461"/>
                <a:gd name="T99" fmla="*/ 195 h 460"/>
                <a:gd name="T100" fmla="*/ 461 w 461"/>
                <a:gd name="T101" fmla="*/ 218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61" h="460">
                  <a:moveTo>
                    <a:pt x="461" y="230"/>
                  </a:moveTo>
                  <a:lnTo>
                    <a:pt x="461" y="242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7" y="276"/>
                  </a:lnTo>
                  <a:lnTo>
                    <a:pt x="453" y="287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0"/>
                  </a:lnTo>
                  <a:lnTo>
                    <a:pt x="433" y="340"/>
                  </a:lnTo>
                  <a:lnTo>
                    <a:pt x="421" y="359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7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7" y="456"/>
                  </a:lnTo>
                  <a:lnTo>
                    <a:pt x="265" y="458"/>
                  </a:lnTo>
                  <a:lnTo>
                    <a:pt x="254" y="459"/>
                  </a:lnTo>
                  <a:lnTo>
                    <a:pt x="243" y="460"/>
                  </a:lnTo>
                  <a:lnTo>
                    <a:pt x="231" y="460"/>
                  </a:lnTo>
                  <a:lnTo>
                    <a:pt x="219" y="460"/>
                  </a:lnTo>
                  <a:lnTo>
                    <a:pt x="207" y="459"/>
                  </a:lnTo>
                  <a:lnTo>
                    <a:pt x="195" y="458"/>
                  </a:lnTo>
                  <a:lnTo>
                    <a:pt x="184" y="456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1" y="443"/>
                  </a:lnTo>
                  <a:lnTo>
                    <a:pt x="130" y="437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59"/>
                  </a:lnTo>
                  <a:lnTo>
                    <a:pt x="28" y="340"/>
                  </a:lnTo>
                  <a:lnTo>
                    <a:pt x="18" y="320"/>
                  </a:lnTo>
                  <a:lnTo>
                    <a:pt x="14" y="310"/>
                  </a:lnTo>
                  <a:lnTo>
                    <a:pt x="10" y="299"/>
                  </a:lnTo>
                  <a:lnTo>
                    <a:pt x="7" y="287"/>
                  </a:lnTo>
                  <a:lnTo>
                    <a:pt x="5" y="276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1" y="242"/>
                  </a:lnTo>
                  <a:lnTo>
                    <a:pt x="0" y="230"/>
                  </a:lnTo>
                  <a:lnTo>
                    <a:pt x="1" y="218"/>
                  </a:lnTo>
                  <a:lnTo>
                    <a:pt x="1" y="206"/>
                  </a:lnTo>
                  <a:lnTo>
                    <a:pt x="3" y="195"/>
                  </a:lnTo>
                  <a:lnTo>
                    <a:pt x="5" y="184"/>
                  </a:lnTo>
                  <a:lnTo>
                    <a:pt x="7" y="173"/>
                  </a:lnTo>
                  <a:lnTo>
                    <a:pt x="10" y="162"/>
                  </a:lnTo>
                  <a:lnTo>
                    <a:pt x="14" y="151"/>
                  </a:lnTo>
                  <a:lnTo>
                    <a:pt x="18" y="140"/>
                  </a:lnTo>
                  <a:lnTo>
                    <a:pt x="28" y="121"/>
                  </a:lnTo>
                  <a:lnTo>
                    <a:pt x="40" y="102"/>
                  </a:lnTo>
                  <a:lnTo>
                    <a:pt x="53" y="84"/>
                  </a:lnTo>
                  <a:lnTo>
                    <a:pt x="68" y="67"/>
                  </a:lnTo>
                  <a:lnTo>
                    <a:pt x="84" y="53"/>
                  </a:lnTo>
                  <a:lnTo>
                    <a:pt x="101" y="39"/>
                  </a:lnTo>
                  <a:lnTo>
                    <a:pt x="111" y="33"/>
                  </a:lnTo>
                  <a:lnTo>
                    <a:pt x="121" y="28"/>
                  </a:lnTo>
                  <a:lnTo>
                    <a:pt x="130" y="23"/>
                  </a:lnTo>
                  <a:lnTo>
                    <a:pt x="141" y="18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4" y="4"/>
                  </a:lnTo>
                  <a:lnTo>
                    <a:pt x="195" y="2"/>
                  </a:lnTo>
                  <a:lnTo>
                    <a:pt x="207" y="1"/>
                  </a:lnTo>
                  <a:lnTo>
                    <a:pt x="219" y="0"/>
                  </a:lnTo>
                  <a:lnTo>
                    <a:pt x="231" y="0"/>
                  </a:lnTo>
                  <a:lnTo>
                    <a:pt x="243" y="0"/>
                  </a:lnTo>
                  <a:lnTo>
                    <a:pt x="254" y="1"/>
                  </a:lnTo>
                  <a:lnTo>
                    <a:pt x="265" y="2"/>
                  </a:lnTo>
                  <a:lnTo>
                    <a:pt x="277" y="4"/>
                  </a:lnTo>
                  <a:lnTo>
                    <a:pt x="288" y="8"/>
                  </a:lnTo>
                  <a:lnTo>
                    <a:pt x="299" y="10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39"/>
                  </a:lnTo>
                  <a:lnTo>
                    <a:pt x="377" y="53"/>
                  </a:lnTo>
                  <a:lnTo>
                    <a:pt x="393" y="67"/>
                  </a:lnTo>
                  <a:lnTo>
                    <a:pt x="408" y="84"/>
                  </a:lnTo>
                  <a:lnTo>
                    <a:pt x="421" y="102"/>
                  </a:lnTo>
                  <a:lnTo>
                    <a:pt x="433" y="121"/>
                  </a:lnTo>
                  <a:lnTo>
                    <a:pt x="443" y="140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7" y="184"/>
                  </a:lnTo>
                  <a:lnTo>
                    <a:pt x="458" y="195"/>
                  </a:lnTo>
                  <a:lnTo>
                    <a:pt x="460" y="206"/>
                  </a:lnTo>
                  <a:lnTo>
                    <a:pt x="461" y="218"/>
                  </a:lnTo>
                  <a:lnTo>
                    <a:pt x="461" y="230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3" name="Freeform 91"/>
            <p:cNvSpPr>
              <a:spLocks/>
            </p:cNvSpPr>
            <p:nvPr userDrawn="1"/>
          </p:nvSpPr>
          <p:spPr bwMode="auto">
            <a:xfrm>
              <a:off x="5387" y="3512"/>
              <a:ext cx="154" cy="154"/>
            </a:xfrm>
            <a:custGeom>
              <a:avLst/>
              <a:gdLst>
                <a:gd name="T0" fmla="*/ 460 w 461"/>
                <a:gd name="T1" fmla="*/ 243 h 461"/>
                <a:gd name="T2" fmla="*/ 458 w 461"/>
                <a:gd name="T3" fmla="*/ 266 h 461"/>
                <a:gd name="T4" fmla="*/ 453 w 461"/>
                <a:gd name="T5" fmla="*/ 288 h 461"/>
                <a:gd name="T6" fmla="*/ 447 w 461"/>
                <a:gd name="T7" fmla="*/ 310 h 461"/>
                <a:gd name="T8" fmla="*/ 433 w 461"/>
                <a:gd name="T9" fmla="*/ 340 h 461"/>
                <a:gd name="T10" fmla="*/ 408 w 461"/>
                <a:gd name="T11" fmla="*/ 377 h 461"/>
                <a:gd name="T12" fmla="*/ 377 w 461"/>
                <a:gd name="T13" fmla="*/ 408 h 461"/>
                <a:gd name="T14" fmla="*/ 350 w 461"/>
                <a:gd name="T15" fmla="*/ 428 h 461"/>
                <a:gd name="T16" fmla="*/ 330 w 461"/>
                <a:gd name="T17" fmla="*/ 439 h 461"/>
                <a:gd name="T18" fmla="*/ 310 w 461"/>
                <a:gd name="T19" fmla="*/ 447 h 461"/>
                <a:gd name="T20" fmla="*/ 288 w 461"/>
                <a:gd name="T21" fmla="*/ 454 h 461"/>
                <a:gd name="T22" fmla="*/ 265 w 461"/>
                <a:gd name="T23" fmla="*/ 458 h 461"/>
                <a:gd name="T24" fmla="*/ 242 w 461"/>
                <a:gd name="T25" fmla="*/ 461 h 461"/>
                <a:gd name="T26" fmla="*/ 218 w 461"/>
                <a:gd name="T27" fmla="*/ 461 h 461"/>
                <a:gd name="T28" fmla="*/ 195 w 461"/>
                <a:gd name="T29" fmla="*/ 458 h 461"/>
                <a:gd name="T30" fmla="*/ 173 w 461"/>
                <a:gd name="T31" fmla="*/ 454 h 461"/>
                <a:gd name="T32" fmla="*/ 151 w 461"/>
                <a:gd name="T33" fmla="*/ 447 h 461"/>
                <a:gd name="T34" fmla="*/ 130 w 461"/>
                <a:gd name="T35" fmla="*/ 439 h 461"/>
                <a:gd name="T36" fmla="*/ 111 w 461"/>
                <a:gd name="T37" fmla="*/ 428 h 461"/>
                <a:gd name="T38" fmla="*/ 84 w 461"/>
                <a:gd name="T39" fmla="*/ 408 h 461"/>
                <a:gd name="T40" fmla="*/ 53 w 461"/>
                <a:gd name="T41" fmla="*/ 377 h 461"/>
                <a:gd name="T42" fmla="*/ 28 w 461"/>
                <a:gd name="T43" fmla="*/ 340 h 461"/>
                <a:gd name="T44" fmla="*/ 14 w 461"/>
                <a:gd name="T45" fmla="*/ 310 h 461"/>
                <a:gd name="T46" fmla="*/ 7 w 461"/>
                <a:gd name="T47" fmla="*/ 288 h 461"/>
                <a:gd name="T48" fmla="*/ 3 w 461"/>
                <a:gd name="T49" fmla="*/ 266 h 461"/>
                <a:gd name="T50" fmla="*/ 0 w 461"/>
                <a:gd name="T51" fmla="*/ 243 h 461"/>
                <a:gd name="T52" fmla="*/ 0 w 461"/>
                <a:gd name="T53" fmla="*/ 219 h 461"/>
                <a:gd name="T54" fmla="*/ 3 w 461"/>
                <a:gd name="T55" fmla="*/ 195 h 461"/>
                <a:gd name="T56" fmla="*/ 7 w 461"/>
                <a:gd name="T57" fmla="*/ 173 h 461"/>
                <a:gd name="T58" fmla="*/ 14 w 461"/>
                <a:gd name="T59" fmla="*/ 151 h 461"/>
                <a:gd name="T60" fmla="*/ 28 w 461"/>
                <a:gd name="T61" fmla="*/ 121 h 461"/>
                <a:gd name="T62" fmla="*/ 53 w 461"/>
                <a:gd name="T63" fmla="*/ 84 h 461"/>
                <a:gd name="T64" fmla="*/ 84 w 461"/>
                <a:gd name="T65" fmla="*/ 53 h 461"/>
                <a:gd name="T66" fmla="*/ 121 w 461"/>
                <a:gd name="T67" fmla="*/ 28 h 461"/>
                <a:gd name="T68" fmla="*/ 151 w 461"/>
                <a:gd name="T69" fmla="*/ 14 h 461"/>
                <a:gd name="T70" fmla="*/ 173 w 461"/>
                <a:gd name="T71" fmla="*/ 8 h 461"/>
                <a:gd name="T72" fmla="*/ 195 w 461"/>
                <a:gd name="T73" fmla="*/ 3 h 461"/>
                <a:gd name="T74" fmla="*/ 218 w 461"/>
                <a:gd name="T75" fmla="*/ 1 h 461"/>
                <a:gd name="T76" fmla="*/ 242 w 461"/>
                <a:gd name="T77" fmla="*/ 1 h 461"/>
                <a:gd name="T78" fmla="*/ 265 w 461"/>
                <a:gd name="T79" fmla="*/ 3 h 461"/>
                <a:gd name="T80" fmla="*/ 288 w 461"/>
                <a:gd name="T81" fmla="*/ 8 h 461"/>
                <a:gd name="T82" fmla="*/ 310 w 461"/>
                <a:gd name="T83" fmla="*/ 14 h 461"/>
                <a:gd name="T84" fmla="*/ 340 w 461"/>
                <a:gd name="T85" fmla="*/ 28 h 461"/>
                <a:gd name="T86" fmla="*/ 377 w 461"/>
                <a:gd name="T87" fmla="*/ 53 h 461"/>
                <a:gd name="T88" fmla="*/ 408 w 461"/>
                <a:gd name="T89" fmla="*/ 84 h 461"/>
                <a:gd name="T90" fmla="*/ 433 w 461"/>
                <a:gd name="T91" fmla="*/ 121 h 461"/>
                <a:gd name="T92" fmla="*/ 447 w 461"/>
                <a:gd name="T93" fmla="*/ 151 h 461"/>
                <a:gd name="T94" fmla="*/ 453 w 461"/>
                <a:gd name="T95" fmla="*/ 173 h 461"/>
                <a:gd name="T96" fmla="*/ 458 w 461"/>
                <a:gd name="T97" fmla="*/ 195 h 461"/>
                <a:gd name="T98" fmla="*/ 460 w 461"/>
                <a:gd name="T99" fmla="*/ 219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1" h="461">
                  <a:moveTo>
                    <a:pt x="461" y="231"/>
                  </a:moveTo>
                  <a:lnTo>
                    <a:pt x="460" y="243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6" y="278"/>
                  </a:lnTo>
                  <a:lnTo>
                    <a:pt x="453" y="288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1"/>
                  </a:lnTo>
                  <a:lnTo>
                    <a:pt x="433" y="340"/>
                  </a:lnTo>
                  <a:lnTo>
                    <a:pt x="421" y="360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9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6" y="457"/>
                  </a:lnTo>
                  <a:lnTo>
                    <a:pt x="265" y="458"/>
                  </a:lnTo>
                  <a:lnTo>
                    <a:pt x="254" y="460"/>
                  </a:lnTo>
                  <a:lnTo>
                    <a:pt x="242" y="461"/>
                  </a:lnTo>
                  <a:lnTo>
                    <a:pt x="230" y="461"/>
                  </a:lnTo>
                  <a:lnTo>
                    <a:pt x="218" y="461"/>
                  </a:lnTo>
                  <a:lnTo>
                    <a:pt x="206" y="460"/>
                  </a:lnTo>
                  <a:lnTo>
                    <a:pt x="195" y="458"/>
                  </a:lnTo>
                  <a:lnTo>
                    <a:pt x="183" y="457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0" y="443"/>
                  </a:lnTo>
                  <a:lnTo>
                    <a:pt x="130" y="439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60"/>
                  </a:lnTo>
                  <a:lnTo>
                    <a:pt x="28" y="340"/>
                  </a:lnTo>
                  <a:lnTo>
                    <a:pt x="18" y="321"/>
                  </a:lnTo>
                  <a:lnTo>
                    <a:pt x="14" y="310"/>
                  </a:lnTo>
                  <a:lnTo>
                    <a:pt x="11" y="299"/>
                  </a:lnTo>
                  <a:lnTo>
                    <a:pt x="7" y="288"/>
                  </a:lnTo>
                  <a:lnTo>
                    <a:pt x="4" y="278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19"/>
                  </a:lnTo>
                  <a:lnTo>
                    <a:pt x="1" y="207"/>
                  </a:lnTo>
                  <a:lnTo>
                    <a:pt x="3" y="195"/>
                  </a:lnTo>
                  <a:lnTo>
                    <a:pt x="4" y="185"/>
                  </a:lnTo>
                  <a:lnTo>
                    <a:pt x="7" y="173"/>
                  </a:lnTo>
                  <a:lnTo>
                    <a:pt x="11" y="162"/>
                  </a:lnTo>
                  <a:lnTo>
                    <a:pt x="14" y="151"/>
                  </a:lnTo>
                  <a:lnTo>
                    <a:pt x="18" y="141"/>
                  </a:lnTo>
                  <a:lnTo>
                    <a:pt x="28" y="121"/>
                  </a:lnTo>
                  <a:lnTo>
                    <a:pt x="40" y="101"/>
                  </a:lnTo>
                  <a:lnTo>
                    <a:pt x="53" y="84"/>
                  </a:lnTo>
                  <a:lnTo>
                    <a:pt x="68" y="68"/>
                  </a:lnTo>
                  <a:lnTo>
                    <a:pt x="84" y="53"/>
                  </a:lnTo>
                  <a:lnTo>
                    <a:pt x="101" y="40"/>
                  </a:lnTo>
                  <a:lnTo>
                    <a:pt x="121" y="28"/>
                  </a:lnTo>
                  <a:lnTo>
                    <a:pt x="140" y="18"/>
                  </a:lnTo>
                  <a:lnTo>
                    <a:pt x="151" y="14"/>
                  </a:lnTo>
                  <a:lnTo>
                    <a:pt x="162" y="11"/>
                  </a:lnTo>
                  <a:lnTo>
                    <a:pt x="173" y="8"/>
                  </a:lnTo>
                  <a:lnTo>
                    <a:pt x="183" y="5"/>
                  </a:lnTo>
                  <a:lnTo>
                    <a:pt x="195" y="3"/>
                  </a:lnTo>
                  <a:lnTo>
                    <a:pt x="206" y="1"/>
                  </a:lnTo>
                  <a:lnTo>
                    <a:pt x="218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6" y="5"/>
                  </a:lnTo>
                  <a:lnTo>
                    <a:pt x="288" y="8"/>
                  </a:lnTo>
                  <a:lnTo>
                    <a:pt x="299" y="11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40"/>
                  </a:lnTo>
                  <a:lnTo>
                    <a:pt x="377" y="53"/>
                  </a:lnTo>
                  <a:lnTo>
                    <a:pt x="393" y="68"/>
                  </a:lnTo>
                  <a:lnTo>
                    <a:pt x="408" y="84"/>
                  </a:lnTo>
                  <a:lnTo>
                    <a:pt x="421" y="101"/>
                  </a:lnTo>
                  <a:lnTo>
                    <a:pt x="433" y="121"/>
                  </a:lnTo>
                  <a:lnTo>
                    <a:pt x="443" y="141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6" y="185"/>
                  </a:lnTo>
                  <a:lnTo>
                    <a:pt x="458" y="195"/>
                  </a:lnTo>
                  <a:lnTo>
                    <a:pt x="460" y="207"/>
                  </a:lnTo>
                  <a:lnTo>
                    <a:pt x="460" y="219"/>
                  </a:lnTo>
                  <a:lnTo>
                    <a:pt x="461" y="231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4" name="Freeform 92"/>
            <p:cNvSpPr>
              <a:spLocks/>
            </p:cNvSpPr>
            <p:nvPr userDrawn="1"/>
          </p:nvSpPr>
          <p:spPr bwMode="auto">
            <a:xfrm>
              <a:off x="5201" y="3283"/>
              <a:ext cx="338" cy="358"/>
            </a:xfrm>
            <a:custGeom>
              <a:avLst/>
              <a:gdLst>
                <a:gd name="T0" fmla="*/ 1014 w 1014"/>
                <a:gd name="T1" fmla="*/ 90 h 1073"/>
                <a:gd name="T2" fmla="*/ 1005 w 1014"/>
                <a:gd name="T3" fmla="*/ 144 h 1073"/>
                <a:gd name="T4" fmla="*/ 994 w 1014"/>
                <a:gd name="T5" fmla="*/ 201 h 1073"/>
                <a:gd name="T6" fmla="*/ 979 w 1014"/>
                <a:gd name="T7" fmla="*/ 271 h 1073"/>
                <a:gd name="T8" fmla="*/ 960 w 1014"/>
                <a:gd name="T9" fmla="*/ 346 h 1073"/>
                <a:gd name="T10" fmla="*/ 934 w 1014"/>
                <a:gd name="T11" fmla="*/ 419 h 1073"/>
                <a:gd name="T12" fmla="*/ 920 w 1014"/>
                <a:gd name="T13" fmla="*/ 453 h 1073"/>
                <a:gd name="T14" fmla="*/ 903 w 1014"/>
                <a:gd name="T15" fmla="*/ 484 h 1073"/>
                <a:gd name="T16" fmla="*/ 886 w 1014"/>
                <a:gd name="T17" fmla="*/ 512 h 1073"/>
                <a:gd name="T18" fmla="*/ 868 w 1014"/>
                <a:gd name="T19" fmla="*/ 535 h 1073"/>
                <a:gd name="T20" fmla="*/ 847 w 1014"/>
                <a:gd name="T21" fmla="*/ 553 h 1073"/>
                <a:gd name="T22" fmla="*/ 828 w 1014"/>
                <a:gd name="T23" fmla="*/ 569 h 1073"/>
                <a:gd name="T24" fmla="*/ 787 w 1014"/>
                <a:gd name="T25" fmla="*/ 594 h 1073"/>
                <a:gd name="T26" fmla="*/ 745 w 1014"/>
                <a:gd name="T27" fmla="*/ 612 h 1073"/>
                <a:gd name="T28" fmla="*/ 701 w 1014"/>
                <a:gd name="T29" fmla="*/ 629 h 1073"/>
                <a:gd name="T30" fmla="*/ 659 w 1014"/>
                <a:gd name="T31" fmla="*/ 645 h 1073"/>
                <a:gd name="T32" fmla="*/ 616 w 1014"/>
                <a:gd name="T33" fmla="*/ 664 h 1073"/>
                <a:gd name="T34" fmla="*/ 575 w 1014"/>
                <a:gd name="T35" fmla="*/ 691 h 1073"/>
                <a:gd name="T36" fmla="*/ 555 w 1014"/>
                <a:gd name="T37" fmla="*/ 709 h 1073"/>
                <a:gd name="T38" fmla="*/ 534 w 1014"/>
                <a:gd name="T39" fmla="*/ 729 h 1073"/>
                <a:gd name="T40" fmla="*/ 516 w 1014"/>
                <a:gd name="T41" fmla="*/ 752 h 1073"/>
                <a:gd name="T42" fmla="*/ 501 w 1014"/>
                <a:gd name="T43" fmla="*/ 777 h 1073"/>
                <a:gd name="T44" fmla="*/ 489 w 1014"/>
                <a:gd name="T45" fmla="*/ 804 h 1073"/>
                <a:gd name="T46" fmla="*/ 479 w 1014"/>
                <a:gd name="T47" fmla="*/ 832 h 1073"/>
                <a:gd name="T48" fmla="*/ 466 w 1014"/>
                <a:gd name="T49" fmla="*/ 889 h 1073"/>
                <a:gd name="T50" fmla="*/ 461 w 1014"/>
                <a:gd name="T51" fmla="*/ 944 h 1073"/>
                <a:gd name="T52" fmla="*/ 461 w 1014"/>
                <a:gd name="T53" fmla="*/ 995 h 1073"/>
                <a:gd name="T54" fmla="*/ 463 w 1014"/>
                <a:gd name="T55" fmla="*/ 1035 h 1073"/>
                <a:gd name="T56" fmla="*/ 467 w 1014"/>
                <a:gd name="T57" fmla="*/ 1073 h 1073"/>
                <a:gd name="T58" fmla="*/ 4 w 1014"/>
                <a:gd name="T59" fmla="*/ 971 h 1073"/>
                <a:gd name="T60" fmla="*/ 18 w 1014"/>
                <a:gd name="T61" fmla="*/ 895 h 1073"/>
                <a:gd name="T62" fmla="*/ 34 w 1014"/>
                <a:gd name="T63" fmla="*/ 823 h 1073"/>
                <a:gd name="T64" fmla="*/ 57 w 1014"/>
                <a:gd name="T65" fmla="*/ 742 h 1073"/>
                <a:gd name="T66" fmla="*/ 79 w 1014"/>
                <a:gd name="T67" fmla="*/ 680 h 1073"/>
                <a:gd name="T68" fmla="*/ 95 w 1014"/>
                <a:gd name="T69" fmla="*/ 641 h 1073"/>
                <a:gd name="T70" fmla="*/ 114 w 1014"/>
                <a:gd name="T71" fmla="*/ 604 h 1073"/>
                <a:gd name="T72" fmla="*/ 134 w 1014"/>
                <a:gd name="T73" fmla="*/ 570 h 1073"/>
                <a:gd name="T74" fmla="*/ 157 w 1014"/>
                <a:gd name="T75" fmla="*/ 541 h 1073"/>
                <a:gd name="T76" fmla="*/ 181 w 1014"/>
                <a:gd name="T77" fmla="*/ 516 h 1073"/>
                <a:gd name="T78" fmla="*/ 219 w 1014"/>
                <a:gd name="T79" fmla="*/ 491 h 1073"/>
                <a:gd name="T80" fmla="*/ 267 w 1014"/>
                <a:gd name="T81" fmla="*/ 466 h 1073"/>
                <a:gd name="T82" fmla="*/ 338 w 1014"/>
                <a:gd name="T83" fmla="*/ 434 h 1073"/>
                <a:gd name="T84" fmla="*/ 403 w 1014"/>
                <a:gd name="T85" fmla="*/ 402 h 1073"/>
                <a:gd name="T86" fmla="*/ 442 w 1014"/>
                <a:gd name="T87" fmla="*/ 376 h 1073"/>
                <a:gd name="T88" fmla="*/ 469 w 1014"/>
                <a:gd name="T89" fmla="*/ 352 h 1073"/>
                <a:gd name="T90" fmla="*/ 486 w 1014"/>
                <a:gd name="T91" fmla="*/ 334 h 1073"/>
                <a:gd name="T92" fmla="*/ 502 w 1014"/>
                <a:gd name="T93" fmla="*/ 312 h 1073"/>
                <a:gd name="T94" fmla="*/ 516 w 1014"/>
                <a:gd name="T95" fmla="*/ 288 h 1073"/>
                <a:gd name="T96" fmla="*/ 533 w 1014"/>
                <a:gd name="T97" fmla="*/ 247 h 1073"/>
                <a:gd name="T98" fmla="*/ 549 w 1014"/>
                <a:gd name="T99" fmla="*/ 194 h 1073"/>
                <a:gd name="T100" fmla="*/ 557 w 1014"/>
                <a:gd name="T101" fmla="*/ 146 h 1073"/>
                <a:gd name="T102" fmla="*/ 560 w 1014"/>
                <a:gd name="T103" fmla="*/ 102 h 1073"/>
                <a:gd name="T104" fmla="*/ 558 w 1014"/>
                <a:gd name="T105" fmla="*/ 64 h 1073"/>
                <a:gd name="T106" fmla="*/ 553 w 1014"/>
                <a:gd name="T107" fmla="*/ 33 h 1073"/>
                <a:gd name="T108" fmla="*/ 548 w 1014"/>
                <a:gd name="T109" fmla="*/ 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14" h="1073">
                  <a:moveTo>
                    <a:pt x="546" y="0"/>
                  </a:moveTo>
                  <a:lnTo>
                    <a:pt x="1014" y="90"/>
                  </a:lnTo>
                  <a:lnTo>
                    <a:pt x="1011" y="104"/>
                  </a:lnTo>
                  <a:lnTo>
                    <a:pt x="1005" y="144"/>
                  </a:lnTo>
                  <a:lnTo>
                    <a:pt x="1001" y="171"/>
                  </a:lnTo>
                  <a:lnTo>
                    <a:pt x="994" y="201"/>
                  </a:lnTo>
                  <a:lnTo>
                    <a:pt x="988" y="235"/>
                  </a:lnTo>
                  <a:lnTo>
                    <a:pt x="979" y="271"/>
                  </a:lnTo>
                  <a:lnTo>
                    <a:pt x="970" y="308"/>
                  </a:lnTo>
                  <a:lnTo>
                    <a:pt x="960" y="346"/>
                  </a:lnTo>
                  <a:lnTo>
                    <a:pt x="948" y="383"/>
                  </a:lnTo>
                  <a:lnTo>
                    <a:pt x="934" y="419"/>
                  </a:lnTo>
                  <a:lnTo>
                    <a:pt x="927" y="436"/>
                  </a:lnTo>
                  <a:lnTo>
                    <a:pt x="920" y="453"/>
                  </a:lnTo>
                  <a:lnTo>
                    <a:pt x="912" y="469"/>
                  </a:lnTo>
                  <a:lnTo>
                    <a:pt x="903" y="484"/>
                  </a:lnTo>
                  <a:lnTo>
                    <a:pt x="895" y="498"/>
                  </a:lnTo>
                  <a:lnTo>
                    <a:pt x="886" y="512"/>
                  </a:lnTo>
                  <a:lnTo>
                    <a:pt x="876" y="524"/>
                  </a:lnTo>
                  <a:lnTo>
                    <a:pt x="868" y="535"/>
                  </a:lnTo>
                  <a:lnTo>
                    <a:pt x="857" y="544"/>
                  </a:lnTo>
                  <a:lnTo>
                    <a:pt x="847" y="553"/>
                  </a:lnTo>
                  <a:lnTo>
                    <a:pt x="838" y="562"/>
                  </a:lnTo>
                  <a:lnTo>
                    <a:pt x="828" y="569"/>
                  </a:lnTo>
                  <a:lnTo>
                    <a:pt x="807" y="582"/>
                  </a:lnTo>
                  <a:lnTo>
                    <a:pt x="787" y="594"/>
                  </a:lnTo>
                  <a:lnTo>
                    <a:pt x="765" y="604"/>
                  </a:lnTo>
                  <a:lnTo>
                    <a:pt x="745" y="612"/>
                  </a:lnTo>
                  <a:lnTo>
                    <a:pt x="723" y="621"/>
                  </a:lnTo>
                  <a:lnTo>
                    <a:pt x="701" y="629"/>
                  </a:lnTo>
                  <a:lnTo>
                    <a:pt x="680" y="636"/>
                  </a:lnTo>
                  <a:lnTo>
                    <a:pt x="659" y="645"/>
                  </a:lnTo>
                  <a:lnTo>
                    <a:pt x="638" y="653"/>
                  </a:lnTo>
                  <a:lnTo>
                    <a:pt x="616" y="664"/>
                  </a:lnTo>
                  <a:lnTo>
                    <a:pt x="596" y="677"/>
                  </a:lnTo>
                  <a:lnTo>
                    <a:pt x="575" y="691"/>
                  </a:lnTo>
                  <a:lnTo>
                    <a:pt x="564" y="700"/>
                  </a:lnTo>
                  <a:lnTo>
                    <a:pt x="555" y="709"/>
                  </a:lnTo>
                  <a:lnTo>
                    <a:pt x="545" y="718"/>
                  </a:lnTo>
                  <a:lnTo>
                    <a:pt x="534" y="729"/>
                  </a:lnTo>
                  <a:lnTo>
                    <a:pt x="524" y="740"/>
                  </a:lnTo>
                  <a:lnTo>
                    <a:pt x="516" y="752"/>
                  </a:lnTo>
                  <a:lnTo>
                    <a:pt x="508" y="765"/>
                  </a:lnTo>
                  <a:lnTo>
                    <a:pt x="501" y="777"/>
                  </a:lnTo>
                  <a:lnTo>
                    <a:pt x="494" y="791"/>
                  </a:lnTo>
                  <a:lnTo>
                    <a:pt x="489" y="804"/>
                  </a:lnTo>
                  <a:lnTo>
                    <a:pt x="483" y="818"/>
                  </a:lnTo>
                  <a:lnTo>
                    <a:pt x="479" y="832"/>
                  </a:lnTo>
                  <a:lnTo>
                    <a:pt x="471" y="860"/>
                  </a:lnTo>
                  <a:lnTo>
                    <a:pt x="466" y="889"/>
                  </a:lnTo>
                  <a:lnTo>
                    <a:pt x="463" y="917"/>
                  </a:lnTo>
                  <a:lnTo>
                    <a:pt x="461" y="944"/>
                  </a:lnTo>
                  <a:lnTo>
                    <a:pt x="459" y="970"/>
                  </a:lnTo>
                  <a:lnTo>
                    <a:pt x="461" y="995"/>
                  </a:lnTo>
                  <a:lnTo>
                    <a:pt x="461" y="1016"/>
                  </a:lnTo>
                  <a:lnTo>
                    <a:pt x="463" y="1035"/>
                  </a:lnTo>
                  <a:lnTo>
                    <a:pt x="465" y="1063"/>
                  </a:lnTo>
                  <a:lnTo>
                    <a:pt x="467" y="1073"/>
                  </a:lnTo>
                  <a:lnTo>
                    <a:pt x="0" y="988"/>
                  </a:lnTo>
                  <a:lnTo>
                    <a:pt x="4" y="971"/>
                  </a:lnTo>
                  <a:lnTo>
                    <a:pt x="11" y="926"/>
                  </a:lnTo>
                  <a:lnTo>
                    <a:pt x="18" y="895"/>
                  </a:lnTo>
                  <a:lnTo>
                    <a:pt x="25" y="861"/>
                  </a:lnTo>
                  <a:lnTo>
                    <a:pt x="34" y="823"/>
                  </a:lnTo>
                  <a:lnTo>
                    <a:pt x="45" y="783"/>
                  </a:lnTo>
                  <a:lnTo>
                    <a:pt x="57" y="742"/>
                  </a:lnTo>
                  <a:lnTo>
                    <a:pt x="71" y="701"/>
                  </a:lnTo>
                  <a:lnTo>
                    <a:pt x="79" y="680"/>
                  </a:lnTo>
                  <a:lnTo>
                    <a:pt x="87" y="660"/>
                  </a:lnTo>
                  <a:lnTo>
                    <a:pt x="95" y="641"/>
                  </a:lnTo>
                  <a:lnTo>
                    <a:pt x="104" y="622"/>
                  </a:lnTo>
                  <a:lnTo>
                    <a:pt x="114" y="604"/>
                  </a:lnTo>
                  <a:lnTo>
                    <a:pt x="124" y="587"/>
                  </a:lnTo>
                  <a:lnTo>
                    <a:pt x="134" y="570"/>
                  </a:lnTo>
                  <a:lnTo>
                    <a:pt x="145" y="555"/>
                  </a:lnTo>
                  <a:lnTo>
                    <a:pt x="157" y="541"/>
                  </a:lnTo>
                  <a:lnTo>
                    <a:pt x="169" y="528"/>
                  </a:lnTo>
                  <a:lnTo>
                    <a:pt x="181" y="516"/>
                  </a:lnTo>
                  <a:lnTo>
                    <a:pt x="194" y="507"/>
                  </a:lnTo>
                  <a:lnTo>
                    <a:pt x="219" y="491"/>
                  </a:lnTo>
                  <a:lnTo>
                    <a:pt x="243" y="477"/>
                  </a:lnTo>
                  <a:lnTo>
                    <a:pt x="267" y="466"/>
                  </a:lnTo>
                  <a:lnTo>
                    <a:pt x="291" y="455"/>
                  </a:lnTo>
                  <a:lnTo>
                    <a:pt x="338" y="434"/>
                  </a:lnTo>
                  <a:lnTo>
                    <a:pt x="383" y="414"/>
                  </a:lnTo>
                  <a:lnTo>
                    <a:pt x="403" y="402"/>
                  </a:lnTo>
                  <a:lnTo>
                    <a:pt x="424" y="390"/>
                  </a:lnTo>
                  <a:lnTo>
                    <a:pt x="442" y="376"/>
                  </a:lnTo>
                  <a:lnTo>
                    <a:pt x="461" y="361"/>
                  </a:lnTo>
                  <a:lnTo>
                    <a:pt x="469" y="352"/>
                  </a:lnTo>
                  <a:lnTo>
                    <a:pt x="478" y="343"/>
                  </a:lnTo>
                  <a:lnTo>
                    <a:pt x="486" y="334"/>
                  </a:lnTo>
                  <a:lnTo>
                    <a:pt x="494" y="324"/>
                  </a:lnTo>
                  <a:lnTo>
                    <a:pt x="502" y="312"/>
                  </a:lnTo>
                  <a:lnTo>
                    <a:pt x="508" y="300"/>
                  </a:lnTo>
                  <a:lnTo>
                    <a:pt x="516" y="288"/>
                  </a:lnTo>
                  <a:lnTo>
                    <a:pt x="522" y="274"/>
                  </a:lnTo>
                  <a:lnTo>
                    <a:pt x="533" y="247"/>
                  </a:lnTo>
                  <a:lnTo>
                    <a:pt x="542" y="220"/>
                  </a:lnTo>
                  <a:lnTo>
                    <a:pt x="549" y="194"/>
                  </a:lnTo>
                  <a:lnTo>
                    <a:pt x="553" y="170"/>
                  </a:lnTo>
                  <a:lnTo>
                    <a:pt x="557" y="146"/>
                  </a:lnTo>
                  <a:lnTo>
                    <a:pt x="559" y="123"/>
                  </a:lnTo>
                  <a:lnTo>
                    <a:pt x="560" y="102"/>
                  </a:lnTo>
                  <a:lnTo>
                    <a:pt x="559" y="82"/>
                  </a:lnTo>
                  <a:lnTo>
                    <a:pt x="558" y="64"/>
                  </a:lnTo>
                  <a:lnTo>
                    <a:pt x="556" y="48"/>
                  </a:lnTo>
                  <a:lnTo>
                    <a:pt x="553" y="33"/>
                  </a:lnTo>
                  <a:lnTo>
                    <a:pt x="551" y="22"/>
                  </a:lnTo>
                  <a:lnTo>
                    <a:pt x="548" y="5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5" name="Freeform 93"/>
            <p:cNvSpPr>
              <a:spLocks/>
            </p:cNvSpPr>
            <p:nvPr userDrawn="1"/>
          </p:nvSpPr>
          <p:spPr bwMode="auto">
            <a:xfrm>
              <a:off x="4094" y="3814"/>
              <a:ext cx="71" cy="91"/>
            </a:xfrm>
            <a:custGeom>
              <a:avLst/>
              <a:gdLst>
                <a:gd name="T0" fmla="*/ 12 w 214"/>
                <a:gd name="T1" fmla="*/ 0 h 274"/>
                <a:gd name="T2" fmla="*/ 209 w 214"/>
                <a:gd name="T3" fmla="*/ 0 h 274"/>
                <a:gd name="T4" fmla="*/ 209 w 214"/>
                <a:gd name="T5" fmla="*/ 23 h 274"/>
                <a:gd name="T6" fmla="*/ 29 w 214"/>
                <a:gd name="T7" fmla="*/ 253 h 274"/>
                <a:gd name="T8" fmla="*/ 214 w 214"/>
                <a:gd name="T9" fmla="*/ 253 h 274"/>
                <a:gd name="T10" fmla="*/ 214 w 214"/>
                <a:gd name="T11" fmla="*/ 274 h 274"/>
                <a:gd name="T12" fmla="*/ 0 w 214"/>
                <a:gd name="T13" fmla="*/ 274 h 274"/>
                <a:gd name="T14" fmla="*/ 0 w 214"/>
                <a:gd name="T15" fmla="*/ 252 h 274"/>
                <a:gd name="T16" fmla="*/ 180 w 214"/>
                <a:gd name="T17" fmla="*/ 23 h 274"/>
                <a:gd name="T18" fmla="*/ 12 w 214"/>
                <a:gd name="T19" fmla="*/ 23 h 274"/>
                <a:gd name="T20" fmla="*/ 12 w 214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4" h="274">
                  <a:moveTo>
                    <a:pt x="12" y="0"/>
                  </a:moveTo>
                  <a:lnTo>
                    <a:pt x="209" y="0"/>
                  </a:lnTo>
                  <a:lnTo>
                    <a:pt x="209" y="23"/>
                  </a:lnTo>
                  <a:lnTo>
                    <a:pt x="29" y="253"/>
                  </a:lnTo>
                  <a:lnTo>
                    <a:pt x="214" y="253"/>
                  </a:lnTo>
                  <a:lnTo>
                    <a:pt x="214" y="274"/>
                  </a:lnTo>
                  <a:lnTo>
                    <a:pt x="0" y="274"/>
                  </a:lnTo>
                  <a:lnTo>
                    <a:pt x="0" y="252"/>
                  </a:lnTo>
                  <a:lnTo>
                    <a:pt x="180" y="23"/>
                  </a:lnTo>
                  <a:lnTo>
                    <a:pt x="12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6" name="Freeform 94"/>
            <p:cNvSpPr>
              <a:spLocks noEditPoints="1"/>
            </p:cNvSpPr>
            <p:nvPr userDrawn="1"/>
          </p:nvSpPr>
          <p:spPr bwMode="auto">
            <a:xfrm>
              <a:off x="4171" y="3837"/>
              <a:ext cx="61" cy="70"/>
            </a:xfrm>
            <a:custGeom>
              <a:avLst/>
              <a:gdLst>
                <a:gd name="T0" fmla="*/ 133 w 183"/>
                <a:gd name="T1" fmla="*/ 100 h 210"/>
                <a:gd name="T2" fmla="*/ 115 w 183"/>
                <a:gd name="T3" fmla="*/ 105 h 210"/>
                <a:gd name="T4" fmla="*/ 47 w 183"/>
                <a:gd name="T5" fmla="*/ 119 h 210"/>
                <a:gd name="T6" fmla="*/ 32 w 183"/>
                <a:gd name="T7" fmla="*/ 129 h 210"/>
                <a:gd name="T8" fmla="*/ 25 w 183"/>
                <a:gd name="T9" fmla="*/ 144 h 210"/>
                <a:gd name="T10" fmla="*/ 27 w 183"/>
                <a:gd name="T11" fmla="*/ 167 h 210"/>
                <a:gd name="T12" fmla="*/ 44 w 183"/>
                <a:gd name="T13" fmla="*/ 184 h 210"/>
                <a:gd name="T14" fmla="*/ 68 w 183"/>
                <a:gd name="T15" fmla="*/ 190 h 210"/>
                <a:gd name="T16" fmla="*/ 88 w 183"/>
                <a:gd name="T17" fmla="*/ 187 h 210"/>
                <a:gd name="T18" fmla="*/ 106 w 183"/>
                <a:gd name="T19" fmla="*/ 181 h 210"/>
                <a:gd name="T20" fmla="*/ 121 w 183"/>
                <a:gd name="T21" fmla="*/ 169 h 210"/>
                <a:gd name="T22" fmla="*/ 132 w 183"/>
                <a:gd name="T23" fmla="*/ 154 h 210"/>
                <a:gd name="T24" fmla="*/ 137 w 183"/>
                <a:gd name="T25" fmla="*/ 135 h 210"/>
                <a:gd name="T26" fmla="*/ 7 w 183"/>
                <a:gd name="T27" fmla="*/ 67 h 210"/>
                <a:gd name="T28" fmla="*/ 12 w 183"/>
                <a:gd name="T29" fmla="*/ 44 h 210"/>
                <a:gd name="T30" fmla="*/ 22 w 183"/>
                <a:gd name="T31" fmla="*/ 25 h 210"/>
                <a:gd name="T32" fmla="*/ 38 w 183"/>
                <a:gd name="T33" fmla="*/ 12 h 210"/>
                <a:gd name="T34" fmla="*/ 57 w 183"/>
                <a:gd name="T35" fmla="*/ 5 h 210"/>
                <a:gd name="T36" fmla="*/ 101 w 183"/>
                <a:gd name="T37" fmla="*/ 1 h 210"/>
                <a:gd name="T38" fmla="*/ 126 w 183"/>
                <a:gd name="T39" fmla="*/ 7 h 210"/>
                <a:gd name="T40" fmla="*/ 142 w 183"/>
                <a:gd name="T41" fmla="*/ 17 h 210"/>
                <a:gd name="T42" fmla="*/ 154 w 183"/>
                <a:gd name="T43" fmla="*/ 32 h 210"/>
                <a:gd name="T44" fmla="*/ 161 w 183"/>
                <a:gd name="T45" fmla="*/ 54 h 210"/>
                <a:gd name="T46" fmla="*/ 162 w 183"/>
                <a:gd name="T47" fmla="*/ 173 h 210"/>
                <a:gd name="T48" fmla="*/ 165 w 183"/>
                <a:gd name="T49" fmla="*/ 181 h 210"/>
                <a:gd name="T50" fmla="*/ 172 w 183"/>
                <a:gd name="T51" fmla="*/ 184 h 210"/>
                <a:gd name="T52" fmla="*/ 183 w 183"/>
                <a:gd name="T53" fmla="*/ 183 h 210"/>
                <a:gd name="T54" fmla="*/ 167 w 183"/>
                <a:gd name="T55" fmla="*/ 204 h 210"/>
                <a:gd name="T56" fmla="*/ 148 w 183"/>
                <a:gd name="T57" fmla="*/ 199 h 210"/>
                <a:gd name="T58" fmla="*/ 140 w 183"/>
                <a:gd name="T59" fmla="*/ 184 h 210"/>
                <a:gd name="T60" fmla="*/ 138 w 183"/>
                <a:gd name="T61" fmla="*/ 170 h 210"/>
                <a:gd name="T62" fmla="*/ 118 w 183"/>
                <a:gd name="T63" fmla="*/ 194 h 210"/>
                <a:gd name="T64" fmla="*/ 91 w 183"/>
                <a:gd name="T65" fmla="*/ 208 h 210"/>
                <a:gd name="T66" fmla="*/ 53 w 183"/>
                <a:gd name="T67" fmla="*/ 210 h 210"/>
                <a:gd name="T68" fmla="*/ 29 w 183"/>
                <a:gd name="T69" fmla="*/ 202 h 210"/>
                <a:gd name="T70" fmla="*/ 15 w 183"/>
                <a:gd name="T71" fmla="*/ 193 h 210"/>
                <a:gd name="T72" fmla="*/ 4 w 183"/>
                <a:gd name="T73" fmla="*/ 179 h 210"/>
                <a:gd name="T74" fmla="*/ 0 w 183"/>
                <a:gd name="T75" fmla="*/ 159 h 210"/>
                <a:gd name="T76" fmla="*/ 2 w 183"/>
                <a:gd name="T77" fmla="*/ 134 h 210"/>
                <a:gd name="T78" fmla="*/ 14 w 183"/>
                <a:gd name="T79" fmla="*/ 115 h 210"/>
                <a:gd name="T80" fmla="*/ 33 w 183"/>
                <a:gd name="T81" fmla="*/ 102 h 210"/>
                <a:gd name="T82" fmla="*/ 86 w 183"/>
                <a:gd name="T83" fmla="*/ 91 h 210"/>
                <a:gd name="T84" fmla="*/ 119 w 183"/>
                <a:gd name="T85" fmla="*/ 87 h 210"/>
                <a:gd name="T86" fmla="*/ 133 w 183"/>
                <a:gd name="T87" fmla="*/ 79 h 210"/>
                <a:gd name="T88" fmla="*/ 137 w 183"/>
                <a:gd name="T89" fmla="*/ 62 h 210"/>
                <a:gd name="T90" fmla="*/ 135 w 183"/>
                <a:gd name="T91" fmla="*/ 46 h 210"/>
                <a:gd name="T92" fmla="*/ 128 w 183"/>
                <a:gd name="T93" fmla="*/ 35 h 210"/>
                <a:gd name="T94" fmla="*/ 114 w 183"/>
                <a:gd name="T95" fmla="*/ 25 h 210"/>
                <a:gd name="T96" fmla="*/ 85 w 183"/>
                <a:gd name="T97" fmla="*/ 21 h 210"/>
                <a:gd name="T98" fmla="*/ 55 w 183"/>
                <a:gd name="T99" fmla="*/ 27 h 210"/>
                <a:gd name="T100" fmla="*/ 37 w 183"/>
                <a:gd name="T101" fmla="*/ 46 h 210"/>
                <a:gd name="T102" fmla="*/ 7 w 183"/>
                <a:gd name="T103" fmla="*/ 6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3" h="210">
                  <a:moveTo>
                    <a:pt x="137" y="96"/>
                  </a:moveTo>
                  <a:lnTo>
                    <a:pt x="136" y="96"/>
                  </a:lnTo>
                  <a:lnTo>
                    <a:pt x="133" y="100"/>
                  </a:lnTo>
                  <a:lnTo>
                    <a:pt x="127" y="102"/>
                  </a:lnTo>
                  <a:lnTo>
                    <a:pt x="121" y="104"/>
                  </a:lnTo>
                  <a:lnTo>
                    <a:pt x="115" y="105"/>
                  </a:lnTo>
                  <a:lnTo>
                    <a:pt x="84" y="111"/>
                  </a:lnTo>
                  <a:lnTo>
                    <a:pt x="54" y="116"/>
                  </a:lnTo>
                  <a:lnTo>
                    <a:pt x="47" y="119"/>
                  </a:lnTo>
                  <a:lnTo>
                    <a:pt x="42" y="121"/>
                  </a:lnTo>
                  <a:lnTo>
                    <a:pt x="37" y="125"/>
                  </a:lnTo>
                  <a:lnTo>
                    <a:pt x="32" y="129"/>
                  </a:lnTo>
                  <a:lnTo>
                    <a:pt x="29" y="133"/>
                  </a:lnTo>
                  <a:lnTo>
                    <a:pt x="26" y="139"/>
                  </a:lnTo>
                  <a:lnTo>
                    <a:pt x="25" y="144"/>
                  </a:lnTo>
                  <a:lnTo>
                    <a:pt x="24" y="150"/>
                  </a:lnTo>
                  <a:lnTo>
                    <a:pt x="25" y="159"/>
                  </a:lnTo>
                  <a:lnTo>
                    <a:pt x="27" y="167"/>
                  </a:lnTo>
                  <a:lnTo>
                    <a:pt x="31" y="174"/>
                  </a:lnTo>
                  <a:lnTo>
                    <a:pt x="37" y="180"/>
                  </a:lnTo>
                  <a:lnTo>
                    <a:pt x="44" y="184"/>
                  </a:lnTo>
                  <a:lnTo>
                    <a:pt x="52" y="187"/>
                  </a:lnTo>
                  <a:lnTo>
                    <a:pt x="59" y="189"/>
                  </a:lnTo>
                  <a:lnTo>
                    <a:pt x="68" y="190"/>
                  </a:lnTo>
                  <a:lnTo>
                    <a:pt x="74" y="189"/>
                  </a:lnTo>
                  <a:lnTo>
                    <a:pt x="82" y="189"/>
                  </a:lnTo>
                  <a:lnTo>
                    <a:pt x="88" y="187"/>
                  </a:lnTo>
                  <a:lnTo>
                    <a:pt x="94" y="186"/>
                  </a:lnTo>
                  <a:lnTo>
                    <a:pt x="100" y="184"/>
                  </a:lnTo>
                  <a:lnTo>
                    <a:pt x="106" y="181"/>
                  </a:lnTo>
                  <a:lnTo>
                    <a:pt x="111" y="177"/>
                  </a:lnTo>
                  <a:lnTo>
                    <a:pt x="116" y="173"/>
                  </a:lnTo>
                  <a:lnTo>
                    <a:pt x="121" y="169"/>
                  </a:lnTo>
                  <a:lnTo>
                    <a:pt x="125" y="165"/>
                  </a:lnTo>
                  <a:lnTo>
                    <a:pt x="128" y="159"/>
                  </a:lnTo>
                  <a:lnTo>
                    <a:pt x="132" y="154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7" y="135"/>
                  </a:lnTo>
                  <a:lnTo>
                    <a:pt x="137" y="128"/>
                  </a:lnTo>
                  <a:lnTo>
                    <a:pt x="137" y="96"/>
                  </a:lnTo>
                  <a:close/>
                  <a:moveTo>
                    <a:pt x="7" y="67"/>
                  </a:moveTo>
                  <a:lnTo>
                    <a:pt x="8" y="59"/>
                  </a:lnTo>
                  <a:lnTo>
                    <a:pt x="10" y="51"/>
                  </a:lnTo>
                  <a:lnTo>
                    <a:pt x="12" y="44"/>
                  </a:lnTo>
                  <a:lnTo>
                    <a:pt x="15" y="37"/>
                  </a:lnTo>
                  <a:lnTo>
                    <a:pt x="18" y="31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32" y="17"/>
                  </a:lnTo>
                  <a:lnTo>
                    <a:pt x="38" y="12"/>
                  </a:lnTo>
                  <a:lnTo>
                    <a:pt x="43" y="9"/>
                  </a:lnTo>
                  <a:lnTo>
                    <a:pt x="50" y="7"/>
                  </a:lnTo>
                  <a:lnTo>
                    <a:pt x="57" y="5"/>
                  </a:lnTo>
                  <a:lnTo>
                    <a:pt x="71" y="1"/>
                  </a:lnTo>
                  <a:lnTo>
                    <a:pt x="88" y="0"/>
                  </a:lnTo>
                  <a:lnTo>
                    <a:pt x="101" y="1"/>
                  </a:lnTo>
                  <a:lnTo>
                    <a:pt x="114" y="3"/>
                  </a:lnTo>
                  <a:lnTo>
                    <a:pt x="121" y="5"/>
                  </a:lnTo>
                  <a:lnTo>
                    <a:pt x="126" y="7"/>
                  </a:lnTo>
                  <a:lnTo>
                    <a:pt x="133" y="9"/>
                  </a:lnTo>
                  <a:lnTo>
                    <a:pt x="138" y="12"/>
                  </a:lnTo>
                  <a:lnTo>
                    <a:pt x="142" y="17"/>
                  </a:lnTo>
                  <a:lnTo>
                    <a:pt x="148" y="21"/>
                  </a:lnTo>
                  <a:lnTo>
                    <a:pt x="151" y="26"/>
                  </a:lnTo>
                  <a:lnTo>
                    <a:pt x="154" y="32"/>
                  </a:lnTo>
                  <a:lnTo>
                    <a:pt x="158" y="38"/>
                  </a:lnTo>
                  <a:lnTo>
                    <a:pt x="160" y="47"/>
                  </a:lnTo>
                  <a:lnTo>
                    <a:pt x="161" y="54"/>
                  </a:lnTo>
                  <a:lnTo>
                    <a:pt x="161" y="64"/>
                  </a:lnTo>
                  <a:lnTo>
                    <a:pt x="161" y="170"/>
                  </a:lnTo>
                  <a:lnTo>
                    <a:pt x="162" y="173"/>
                  </a:lnTo>
                  <a:lnTo>
                    <a:pt x="162" y="176"/>
                  </a:lnTo>
                  <a:lnTo>
                    <a:pt x="163" y="179"/>
                  </a:lnTo>
                  <a:lnTo>
                    <a:pt x="165" y="181"/>
                  </a:lnTo>
                  <a:lnTo>
                    <a:pt x="166" y="182"/>
                  </a:lnTo>
                  <a:lnTo>
                    <a:pt x="169" y="183"/>
                  </a:lnTo>
                  <a:lnTo>
                    <a:pt x="172" y="184"/>
                  </a:lnTo>
                  <a:lnTo>
                    <a:pt x="176" y="184"/>
                  </a:lnTo>
                  <a:lnTo>
                    <a:pt x="179" y="184"/>
                  </a:lnTo>
                  <a:lnTo>
                    <a:pt x="183" y="183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4"/>
                  </a:lnTo>
                  <a:lnTo>
                    <a:pt x="152" y="202"/>
                  </a:lnTo>
                  <a:lnTo>
                    <a:pt x="148" y="199"/>
                  </a:lnTo>
                  <a:lnTo>
                    <a:pt x="143" y="195"/>
                  </a:lnTo>
                  <a:lnTo>
                    <a:pt x="141" y="190"/>
                  </a:lnTo>
                  <a:lnTo>
                    <a:pt x="140" y="184"/>
                  </a:lnTo>
                  <a:lnTo>
                    <a:pt x="139" y="177"/>
                  </a:lnTo>
                  <a:lnTo>
                    <a:pt x="139" y="170"/>
                  </a:lnTo>
                  <a:lnTo>
                    <a:pt x="138" y="170"/>
                  </a:lnTo>
                  <a:lnTo>
                    <a:pt x="132" y="180"/>
                  </a:lnTo>
                  <a:lnTo>
                    <a:pt x="125" y="187"/>
                  </a:lnTo>
                  <a:lnTo>
                    <a:pt x="118" y="194"/>
                  </a:lnTo>
                  <a:lnTo>
                    <a:pt x="110" y="200"/>
                  </a:lnTo>
                  <a:lnTo>
                    <a:pt x="101" y="204"/>
                  </a:lnTo>
                  <a:lnTo>
                    <a:pt x="91" y="208"/>
                  </a:lnTo>
                  <a:lnTo>
                    <a:pt x="80" y="210"/>
                  </a:lnTo>
                  <a:lnTo>
                    <a:pt x="66" y="210"/>
                  </a:lnTo>
                  <a:lnTo>
                    <a:pt x="53" y="210"/>
                  </a:lnTo>
                  <a:lnTo>
                    <a:pt x="40" y="207"/>
                  </a:lnTo>
                  <a:lnTo>
                    <a:pt x="34" y="206"/>
                  </a:lnTo>
                  <a:lnTo>
                    <a:pt x="29" y="202"/>
                  </a:lnTo>
                  <a:lnTo>
                    <a:pt x="24" y="200"/>
                  </a:lnTo>
                  <a:lnTo>
                    <a:pt x="19" y="197"/>
                  </a:lnTo>
                  <a:lnTo>
                    <a:pt x="15" y="193"/>
                  </a:lnTo>
                  <a:lnTo>
                    <a:pt x="11" y="188"/>
                  </a:lnTo>
                  <a:lnTo>
                    <a:pt x="7" y="184"/>
                  </a:lnTo>
                  <a:lnTo>
                    <a:pt x="4" y="179"/>
                  </a:lnTo>
                  <a:lnTo>
                    <a:pt x="2" y="172"/>
                  </a:lnTo>
                  <a:lnTo>
                    <a:pt x="1" y="167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0" y="143"/>
                  </a:lnTo>
                  <a:lnTo>
                    <a:pt x="2" y="134"/>
                  </a:lnTo>
                  <a:lnTo>
                    <a:pt x="4" y="127"/>
                  </a:lnTo>
                  <a:lnTo>
                    <a:pt x="8" y="120"/>
                  </a:lnTo>
                  <a:lnTo>
                    <a:pt x="14" y="115"/>
                  </a:lnTo>
                  <a:lnTo>
                    <a:pt x="19" y="109"/>
                  </a:lnTo>
                  <a:lnTo>
                    <a:pt x="26" y="105"/>
                  </a:lnTo>
                  <a:lnTo>
                    <a:pt x="33" y="102"/>
                  </a:lnTo>
                  <a:lnTo>
                    <a:pt x="50" y="96"/>
                  </a:lnTo>
                  <a:lnTo>
                    <a:pt x="67" y="93"/>
                  </a:lnTo>
                  <a:lnTo>
                    <a:pt x="86" y="91"/>
                  </a:lnTo>
                  <a:lnTo>
                    <a:pt x="106" y="89"/>
                  </a:lnTo>
                  <a:lnTo>
                    <a:pt x="113" y="88"/>
                  </a:lnTo>
                  <a:lnTo>
                    <a:pt x="119" y="87"/>
                  </a:lnTo>
                  <a:lnTo>
                    <a:pt x="124" y="85"/>
                  </a:lnTo>
                  <a:lnTo>
                    <a:pt x="128" y="82"/>
                  </a:lnTo>
                  <a:lnTo>
                    <a:pt x="133" y="79"/>
                  </a:lnTo>
                  <a:lnTo>
                    <a:pt x="135" y="75"/>
                  </a:lnTo>
                  <a:lnTo>
                    <a:pt x="136" y="68"/>
                  </a:lnTo>
                  <a:lnTo>
                    <a:pt x="137" y="62"/>
                  </a:lnTo>
                  <a:lnTo>
                    <a:pt x="137" y="55"/>
                  </a:lnTo>
                  <a:lnTo>
                    <a:pt x="136" y="50"/>
                  </a:lnTo>
                  <a:lnTo>
                    <a:pt x="135" y="46"/>
                  </a:lnTo>
                  <a:lnTo>
                    <a:pt x="133" y="41"/>
                  </a:lnTo>
                  <a:lnTo>
                    <a:pt x="131" y="38"/>
                  </a:lnTo>
                  <a:lnTo>
                    <a:pt x="128" y="35"/>
                  </a:lnTo>
                  <a:lnTo>
                    <a:pt x="125" y="32"/>
                  </a:lnTo>
                  <a:lnTo>
                    <a:pt x="122" y="30"/>
                  </a:lnTo>
                  <a:lnTo>
                    <a:pt x="114" y="25"/>
                  </a:lnTo>
                  <a:lnTo>
                    <a:pt x="106" y="23"/>
                  </a:lnTo>
                  <a:lnTo>
                    <a:pt x="96" y="21"/>
                  </a:lnTo>
                  <a:lnTo>
                    <a:pt x="85" y="21"/>
                  </a:lnTo>
                  <a:lnTo>
                    <a:pt x="74" y="22"/>
                  </a:lnTo>
                  <a:lnTo>
                    <a:pt x="65" y="23"/>
                  </a:lnTo>
                  <a:lnTo>
                    <a:pt x="55" y="27"/>
                  </a:lnTo>
                  <a:lnTo>
                    <a:pt x="47" y="32"/>
                  </a:lnTo>
                  <a:lnTo>
                    <a:pt x="41" y="38"/>
                  </a:lnTo>
                  <a:lnTo>
                    <a:pt x="37" y="46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7" name="Freeform 95"/>
            <p:cNvSpPr>
              <a:spLocks/>
            </p:cNvSpPr>
            <p:nvPr userDrawn="1"/>
          </p:nvSpPr>
          <p:spPr bwMode="auto">
            <a:xfrm>
              <a:off x="4233" y="3839"/>
              <a:ext cx="59" cy="66"/>
            </a:xfrm>
            <a:custGeom>
              <a:avLst/>
              <a:gdLst>
                <a:gd name="T0" fmla="*/ 0 w 177"/>
                <a:gd name="T1" fmla="*/ 0 h 198"/>
                <a:gd name="T2" fmla="*/ 27 w 177"/>
                <a:gd name="T3" fmla="*/ 0 h 198"/>
                <a:gd name="T4" fmla="*/ 89 w 177"/>
                <a:gd name="T5" fmla="*/ 175 h 198"/>
                <a:gd name="T6" fmla="*/ 90 w 177"/>
                <a:gd name="T7" fmla="*/ 175 h 198"/>
                <a:gd name="T8" fmla="*/ 152 w 177"/>
                <a:gd name="T9" fmla="*/ 0 h 198"/>
                <a:gd name="T10" fmla="*/ 177 w 177"/>
                <a:gd name="T11" fmla="*/ 0 h 198"/>
                <a:gd name="T12" fmla="*/ 102 w 177"/>
                <a:gd name="T13" fmla="*/ 198 h 198"/>
                <a:gd name="T14" fmla="*/ 76 w 177"/>
                <a:gd name="T15" fmla="*/ 198 h 198"/>
                <a:gd name="T16" fmla="*/ 0 w 177"/>
                <a:gd name="T1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8" name="Freeform 96"/>
            <p:cNvSpPr>
              <a:spLocks noEditPoints="1"/>
            </p:cNvSpPr>
            <p:nvPr userDrawn="1"/>
          </p:nvSpPr>
          <p:spPr bwMode="auto">
            <a:xfrm>
              <a:off x="4296" y="3837"/>
              <a:ext cx="63" cy="71"/>
            </a:xfrm>
            <a:custGeom>
              <a:avLst/>
              <a:gdLst>
                <a:gd name="T0" fmla="*/ 26 w 188"/>
                <a:gd name="T1" fmla="*/ 121 h 211"/>
                <a:gd name="T2" fmla="*/ 31 w 188"/>
                <a:gd name="T3" fmla="*/ 144 h 211"/>
                <a:gd name="T4" fmla="*/ 42 w 188"/>
                <a:gd name="T5" fmla="*/ 163 h 211"/>
                <a:gd name="T6" fmla="*/ 57 w 188"/>
                <a:gd name="T7" fmla="*/ 179 h 211"/>
                <a:gd name="T8" fmla="*/ 78 w 188"/>
                <a:gd name="T9" fmla="*/ 188 h 211"/>
                <a:gd name="T10" fmla="*/ 102 w 188"/>
                <a:gd name="T11" fmla="*/ 189 h 211"/>
                <a:gd name="T12" fmla="*/ 124 w 188"/>
                <a:gd name="T13" fmla="*/ 183 h 211"/>
                <a:gd name="T14" fmla="*/ 141 w 188"/>
                <a:gd name="T15" fmla="*/ 169 h 211"/>
                <a:gd name="T16" fmla="*/ 154 w 188"/>
                <a:gd name="T17" fmla="*/ 150 h 211"/>
                <a:gd name="T18" fmla="*/ 161 w 188"/>
                <a:gd name="T19" fmla="*/ 129 h 211"/>
                <a:gd name="T20" fmla="*/ 164 w 188"/>
                <a:gd name="T21" fmla="*/ 105 h 211"/>
                <a:gd name="T22" fmla="*/ 161 w 188"/>
                <a:gd name="T23" fmla="*/ 82 h 211"/>
                <a:gd name="T24" fmla="*/ 154 w 188"/>
                <a:gd name="T25" fmla="*/ 61 h 211"/>
                <a:gd name="T26" fmla="*/ 141 w 188"/>
                <a:gd name="T27" fmla="*/ 41 h 211"/>
                <a:gd name="T28" fmla="*/ 124 w 188"/>
                <a:gd name="T29" fmla="*/ 28 h 211"/>
                <a:gd name="T30" fmla="*/ 102 w 188"/>
                <a:gd name="T31" fmla="*/ 21 h 211"/>
                <a:gd name="T32" fmla="*/ 78 w 188"/>
                <a:gd name="T33" fmla="*/ 23 h 211"/>
                <a:gd name="T34" fmla="*/ 57 w 188"/>
                <a:gd name="T35" fmla="*/ 32 h 211"/>
                <a:gd name="T36" fmla="*/ 42 w 188"/>
                <a:gd name="T37" fmla="*/ 48 h 211"/>
                <a:gd name="T38" fmla="*/ 31 w 188"/>
                <a:gd name="T39" fmla="*/ 67 h 211"/>
                <a:gd name="T40" fmla="*/ 26 w 188"/>
                <a:gd name="T41" fmla="*/ 90 h 211"/>
                <a:gd name="T42" fmla="*/ 188 w 188"/>
                <a:gd name="T43" fmla="*/ 105 h 211"/>
                <a:gd name="T44" fmla="*/ 185 w 188"/>
                <a:gd name="T45" fmla="*/ 136 h 211"/>
                <a:gd name="T46" fmla="*/ 174 w 188"/>
                <a:gd name="T47" fmla="*/ 163 h 211"/>
                <a:gd name="T48" fmla="*/ 158 w 188"/>
                <a:gd name="T49" fmla="*/ 186 h 211"/>
                <a:gd name="T50" fmla="*/ 134 w 188"/>
                <a:gd name="T51" fmla="*/ 202 h 211"/>
                <a:gd name="T52" fmla="*/ 106 w 188"/>
                <a:gd name="T53" fmla="*/ 210 h 211"/>
                <a:gd name="T54" fmla="*/ 73 w 188"/>
                <a:gd name="T55" fmla="*/ 209 h 211"/>
                <a:gd name="T56" fmla="*/ 45 w 188"/>
                <a:gd name="T57" fmla="*/ 198 h 211"/>
                <a:gd name="T58" fmla="*/ 25 w 188"/>
                <a:gd name="T59" fmla="*/ 180 h 211"/>
                <a:gd name="T60" fmla="*/ 10 w 188"/>
                <a:gd name="T61" fmla="*/ 155 h 211"/>
                <a:gd name="T62" fmla="*/ 2 w 188"/>
                <a:gd name="T63" fmla="*/ 127 h 211"/>
                <a:gd name="T64" fmla="*/ 1 w 188"/>
                <a:gd name="T65" fmla="*/ 95 h 211"/>
                <a:gd name="T66" fmla="*/ 6 w 188"/>
                <a:gd name="T67" fmla="*/ 65 h 211"/>
                <a:gd name="T68" fmla="*/ 19 w 188"/>
                <a:gd name="T69" fmla="*/ 39 h 211"/>
                <a:gd name="T70" fmla="*/ 38 w 188"/>
                <a:gd name="T71" fmla="*/ 19 h 211"/>
                <a:gd name="T72" fmla="*/ 64 w 188"/>
                <a:gd name="T73" fmla="*/ 6 h 211"/>
                <a:gd name="T74" fmla="*/ 94 w 188"/>
                <a:gd name="T75" fmla="*/ 0 h 211"/>
                <a:gd name="T76" fmla="*/ 125 w 188"/>
                <a:gd name="T77" fmla="*/ 6 h 211"/>
                <a:gd name="T78" fmla="*/ 150 w 188"/>
                <a:gd name="T79" fmla="*/ 19 h 211"/>
                <a:gd name="T80" fmla="*/ 169 w 188"/>
                <a:gd name="T81" fmla="*/ 39 h 211"/>
                <a:gd name="T82" fmla="*/ 181 w 188"/>
                <a:gd name="T83" fmla="*/ 65 h 211"/>
                <a:gd name="T84" fmla="*/ 188 w 188"/>
                <a:gd name="T85" fmla="*/ 9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8" h="211">
                  <a:moveTo>
                    <a:pt x="25" y="105"/>
                  </a:moveTo>
                  <a:lnTo>
                    <a:pt x="25" y="114"/>
                  </a:lnTo>
                  <a:lnTo>
                    <a:pt x="26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8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2" y="174"/>
                  </a:lnTo>
                  <a:lnTo>
                    <a:pt x="57" y="179"/>
                  </a:lnTo>
                  <a:lnTo>
                    <a:pt x="64" y="183"/>
                  </a:lnTo>
                  <a:lnTo>
                    <a:pt x="71" y="186"/>
                  </a:lnTo>
                  <a:lnTo>
                    <a:pt x="78" y="188"/>
                  </a:lnTo>
                  <a:lnTo>
                    <a:pt x="86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8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7" y="174"/>
                  </a:lnTo>
                  <a:lnTo>
                    <a:pt x="141" y="169"/>
                  </a:lnTo>
                  <a:lnTo>
                    <a:pt x="147" y="163"/>
                  </a:lnTo>
                  <a:lnTo>
                    <a:pt x="150" y="157"/>
                  </a:lnTo>
                  <a:lnTo>
                    <a:pt x="154" y="150"/>
                  </a:lnTo>
                  <a:lnTo>
                    <a:pt x="156" y="144"/>
                  </a:lnTo>
                  <a:lnTo>
                    <a:pt x="160" y="136"/>
                  </a:lnTo>
                  <a:lnTo>
                    <a:pt x="161" y="129"/>
                  </a:lnTo>
                  <a:lnTo>
                    <a:pt x="163" y="121"/>
                  </a:lnTo>
                  <a:lnTo>
                    <a:pt x="164" y="114"/>
                  </a:lnTo>
                  <a:lnTo>
                    <a:pt x="164" y="105"/>
                  </a:lnTo>
                  <a:lnTo>
                    <a:pt x="164" y="98"/>
                  </a:lnTo>
                  <a:lnTo>
                    <a:pt x="163" y="90"/>
                  </a:lnTo>
                  <a:lnTo>
                    <a:pt x="161" y="82"/>
                  </a:lnTo>
                  <a:lnTo>
                    <a:pt x="160" y="75"/>
                  </a:lnTo>
                  <a:lnTo>
                    <a:pt x="156" y="67"/>
                  </a:lnTo>
                  <a:lnTo>
                    <a:pt x="154" y="61"/>
                  </a:lnTo>
                  <a:lnTo>
                    <a:pt x="150" y="53"/>
                  </a:lnTo>
                  <a:lnTo>
                    <a:pt x="147" y="48"/>
                  </a:lnTo>
                  <a:lnTo>
                    <a:pt x="141" y="41"/>
                  </a:lnTo>
                  <a:lnTo>
                    <a:pt x="137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8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6" y="21"/>
                  </a:lnTo>
                  <a:lnTo>
                    <a:pt x="78" y="23"/>
                  </a:lnTo>
                  <a:lnTo>
                    <a:pt x="71" y="25"/>
                  </a:lnTo>
                  <a:lnTo>
                    <a:pt x="64" y="28"/>
                  </a:lnTo>
                  <a:lnTo>
                    <a:pt x="57" y="32"/>
                  </a:lnTo>
                  <a:lnTo>
                    <a:pt x="52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8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6" y="90"/>
                  </a:lnTo>
                  <a:lnTo>
                    <a:pt x="25" y="98"/>
                  </a:lnTo>
                  <a:lnTo>
                    <a:pt x="25" y="105"/>
                  </a:lnTo>
                  <a:close/>
                  <a:moveTo>
                    <a:pt x="188" y="105"/>
                  </a:moveTo>
                  <a:lnTo>
                    <a:pt x="188" y="116"/>
                  </a:lnTo>
                  <a:lnTo>
                    <a:pt x="187" y="127"/>
                  </a:lnTo>
                  <a:lnTo>
                    <a:pt x="185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9" y="172"/>
                  </a:lnTo>
                  <a:lnTo>
                    <a:pt x="164" y="180"/>
                  </a:lnTo>
                  <a:lnTo>
                    <a:pt x="158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6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3" y="209"/>
                  </a:lnTo>
                  <a:lnTo>
                    <a:pt x="64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8" y="193"/>
                  </a:lnTo>
                  <a:lnTo>
                    <a:pt x="31" y="186"/>
                  </a:lnTo>
                  <a:lnTo>
                    <a:pt x="25" y="180"/>
                  </a:lnTo>
                  <a:lnTo>
                    <a:pt x="19" y="172"/>
                  </a:lnTo>
                  <a:lnTo>
                    <a:pt x="14" y="163"/>
                  </a:lnTo>
                  <a:lnTo>
                    <a:pt x="10" y="155"/>
                  </a:lnTo>
                  <a:lnTo>
                    <a:pt x="6" y="146"/>
                  </a:lnTo>
                  <a:lnTo>
                    <a:pt x="4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5"/>
                  </a:lnTo>
                  <a:lnTo>
                    <a:pt x="4" y="75"/>
                  </a:lnTo>
                  <a:lnTo>
                    <a:pt x="6" y="65"/>
                  </a:lnTo>
                  <a:lnTo>
                    <a:pt x="10" y="55"/>
                  </a:lnTo>
                  <a:lnTo>
                    <a:pt x="14" y="47"/>
                  </a:lnTo>
                  <a:lnTo>
                    <a:pt x="19" y="39"/>
                  </a:lnTo>
                  <a:lnTo>
                    <a:pt x="25" y="32"/>
                  </a:lnTo>
                  <a:lnTo>
                    <a:pt x="31" y="25"/>
                  </a:lnTo>
                  <a:lnTo>
                    <a:pt x="38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8" y="25"/>
                  </a:lnTo>
                  <a:lnTo>
                    <a:pt x="164" y="32"/>
                  </a:lnTo>
                  <a:lnTo>
                    <a:pt x="169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5" y="75"/>
                  </a:lnTo>
                  <a:lnTo>
                    <a:pt x="187" y="85"/>
                  </a:lnTo>
                  <a:lnTo>
                    <a:pt x="188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89" name="Freeform 97"/>
            <p:cNvSpPr>
              <a:spLocks noEditPoints="1"/>
            </p:cNvSpPr>
            <p:nvPr userDrawn="1"/>
          </p:nvSpPr>
          <p:spPr bwMode="auto">
            <a:xfrm>
              <a:off x="4368" y="3814"/>
              <a:ext cx="61" cy="93"/>
            </a:xfrm>
            <a:custGeom>
              <a:avLst/>
              <a:gdLst>
                <a:gd name="T0" fmla="*/ 98 w 182"/>
                <a:gd name="T1" fmla="*/ 259 h 280"/>
                <a:gd name="T2" fmla="*/ 114 w 182"/>
                <a:gd name="T3" fmla="*/ 256 h 280"/>
                <a:gd name="T4" fmla="*/ 127 w 182"/>
                <a:gd name="T5" fmla="*/ 249 h 280"/>
                <a:gd name="T6" fmla="*/ 138 w 182"/>
                <a:gd name="T7" fmla="*/ 239 h 280"/>
                <a:gd name="T8" fmla="*/ 147 w 182"/>
                <a:gd name="T9" fmla="*/ 227 h 280"/>
                <a:gd name="T10" fmla="*/ 152 w 182"/>
                <a:gd name="T11" fmla="*/ 213 h 280"/>
                <a:gd name="T12" fmla="*/ 158 w 182"/>
                <a:gd name="T13" fmla="*/ 191 h 280"/>
                <a:gd name="T14" fmla="*/ 158 w 182"/>
                <a:gd name="T15" fmla="*/ 160 h 280"/>
                <a:gd name="T16" fmla="*/ 152 w 182"/>
                <a:gd name="T17" fmla="*/ 137 h 280"/>
                <a:gd name="T18" fmla="*/ 147 w 182"/>
                <a:gd name="T19" fmla="*/ 124 h 280"/>
                <a:gd name="T20" fmla="*/ 138 w 182"/>
                <a:gd name="T21" fmla="*/ 112 h 280"/>
                <a:gd name="T22" fmla="*/ 127 w 182"/>
                <a:gd name="T23" fmla="*/ 102 h 280"/>
                <a:gd name="T24" fmla="*/ 114 w 182"/>
                <a:gd name="T25" fmla="*/ 95 h 280"/>
                <a:gd name="T26" fmla="*/ 98 w 182"/>
                <a:gd name="T27" fmla="*/ 91 h 280"/>
                <a:gd name="T28" fmla="*/ 80 w 182"/>
                <a:gd name="T29" fmla="*/ 91 h 280"/>
                <a:gd name="T30" fmla="*/ 66 w 182"/>
                <a:gd name="T31" fmla="*/ 95 h 280"/>
                <a:gd name="T32" fmla="*/ 53 w 182"/>
                <a:gd name="T33" fmla="*/ 102 h 280"/>
                <a:gd name="T34" fmla="*/ 43 w 182"/>
                <a:gd name="T35" fmla="*/ 112 h 280"/>
                <a:gd name="T36" fmla="*/ 35 w 182"/>
                <a:gd name="T37" fmla="*/ 124 h 280"/>
                <a:gd name="T38" fmla="*/ 29 w 182"/>
                <a:gd name="T39" fmla="*/ 137 h 280"/>
                <a:gd name="T40" fmla="*/ 25 w 182"/>
                <a:gd name="T41" fmla="*/ 160 h 280"/>
                <a:gd name="T42" fmla="*/ 25 w 182"/>
                <a:gd name="T43" fmla="*/ 191 h 280"/>
                <a:gd name="T44" fmla="*/ 29 w 182"/>
                <a:gd name="T45" fmla="*/ 213 h 280"/>
                <a:gd name="T46" fmla="*/ 35 w 182"/>
                <a:gd name="T47" fmla="*/ 227 h 280"/>
                <a:gd name="T48" fmla="*/ 43 w 182"/>
                <a:gd name="T49" fmla="*/ 239 h 280"/>
                <a:gd name="T50" fmla="*/ 53 w 182"/>
                <a:gd name="T51" fmla="*/ 249 h 280"/>
                <a:gd name="T52" fmla="*/ 66 w 182"/>
                <a:gd name="T53" fmla="*/ 256 h 280"/>
                <a:gd name="T54" fmla="*/ 80 w 182"/>
                <a:gd name="T55" fmla="*/ 259 h 280"/>
                <a:gd name="T56" fmla="*/ 182 w 182"/>
                <a:gd name="T57" fmla="*/ 274 h 280"/>
                <a:gd name="T58" fmla="*/ 160 w 182"/>
                <a:gd name="T59" fmla="*/ 237 h 280"/>
                <a:gd name="T60" fmla="*/ 154 w 182"/>
                <a:gd name="T61" fmla="*/ 246 h 280"/>
                <a:gd name="T62" fmla="*/ 140 w 182"/>
                <a:gd name="T63" fmla="*/ 263 h 280"/>
                <a:gd name="T64" fmla="*/ 121 w 182"/>
                <a:gd name="T65" fmla="*/ 273 h 280"/>
                <a:gd name="T66" fmla="*/ 99 w 182"/>
                <a:gd name="T67" fmla="*/ 280 h 280"/>
                <a:gd name="T68" fmla="*/ 78 w 182"/>
                <a:gd name="T69" fmla="*/ 280 h 280"/>
                <a:gd name="T70" fmla="*/ 58 w 182"/>
                <a:gd name="T71" fmla="*/ 276 h 280"/>
                <a:gd name="T72" fmla="*/ 41 w 182"/>
                <a:gd name="T73" fmla="*/ 268 h 280"/>
                <a:gd name="T74" fmla="*/ 27 w 182"/>
                <a:gd name="T75" fmla="*/ 256 h 280"/>
                <a:gd name="T76" fmla="*/ 16 w 182"/>
                <a:gd name="T77" fmla="*/ 242 h 280"/>
                <a:gd name="T78" fmla="*/ 8 w 182"/>
                <a:gd name="T79" fmla="*/ 225 h 280"/>
                <a:gd name="T80" fmla="*/ 2 w 182"/>
                <a:gd name="T81" fmla="*/ 206 h 280"/>
                <a:gd name="T82" fmla="*/ 0 w 182"/>
                <a:gd name="T83" fmla="*/ 186 h 280"/>
                <a:gd name="T84" fmla="*/ 0 w 182"/>
                <a:gd name="T85" fmla="*/ 165 h 280"/>
                <a:gd name="T86" fmla="*/ 2 w 182"/>
                <a:gd name="T87" fmla="*/ 145 h 280"/>
                <a:gd name="T88" fmla="*/ 8 w 182"/>
                <a:gd name="T89" fmla="*/ 127 h 280"/>
                <a:gd name="T90" fmla="*/ 16 w 182"/>
                <a:gd name="T91" fmla="*/ 109 h 280"/>
                <a:gd name="T92" fmla="*/ 27 w 182"/>
                <a:gd name="T93" fmla="*/ 95 h 280"/>
                <a:gd name="T94" fmla="*/ 41 w 182"/>
                <a:gd name="T95" fmla="*/ 83 h 280"/>
                <a:gd name="T96" fmla="*/ 58 w 182"/>
                <a:gd name="T97" fmla="*/ 76 h 280"/>
                <a:gd name="T98" fmla="*/ 78 w 182"/>
                <a:gd name="T99" fmla="*/ 71 h 280"/>
                <a:gd name="T100" fmla="*/ 99 w 182"/>
                <a:gd name="T101" fmla="*/ 71 h 280"/>
                <a:gd name="T102" fmla="*/ 121 w 182"/>
                <a:gd name="T103" fmla="*/ 77 h 280"/>
                <a:gd name="T104" fmla="*/ 139 w 182"/>
                <a:gd name="T105" fmla="*/ 88 h 280"/>
                <a:gd name="T106" fmla="*/ 153 w 182"/>
                <a:gd name="T107" fmla="*/ 104 h 280"/>
                <a:gd name="T108" fmla="*/ 159 w 182"/>
                <a:gd name="T109" fmla="*/ 114 h 280"/>
                <a:gd name="T110" fmla="*/ 182 w 182"/>
                <a:gd name="T111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2" h="280">
                  <a:moveTo>
                    <a:pt x="88" y="260"/>
                  </a:moveTo>
                  <a:lnTo>
                    <a:pt x="98" y="259"/>
                  </a:lnTo>
                  <a:lnTo>
                    <a:pt x="107" y="258"/>
                  </a:lnTo>
                  <a:lnTo>
                    <a:pt x="114" y="256"/>
                  </a:lnTo>
                  <a:lnTo>
                    <a:pt x="121" y="253"/>
                  </a:lnTo>
                  <a:lnTo>
                    <a:pt x="127" y="249"/>
                  </a:lnTo>
                  <a:lnTo>
                    <a:pt x="133" y="244"/>
                  </a:lnTo>
                  <a:lnTo>
                    <a:pt x="138" y="239"/>
                  </a:lnTo>
                  <a:lnTo>
                    <a:pt x="142" y="233"/>
                  </a:lnTo>
                  <a:lnTo>
                    <a:pt x="147" y="227"/>
                  </a:lnTo>
                  <a:lnTo>
                    <a:pt x="150" y="220"/>
                  </a:lnTo>
                  <a:lnTo>
                    <a:pt x="152" y="213"/>
                  </a:lnTo>
                  <a:lnTo>
                    <a:pt x="154" y="206"/>
                  </a:lnTo>
                  <a:lnTo>
                    <a:pt x="158" y="191"/>
                  </a:lnTo>
                  <a:lnTo>
                    <a:pt x="159" y="175"/>
                  </a:lnTo>
                  <a:lnTo>
                    <a:pt x="158" y="160"/>
                  </a:lnTo>
                  <a:lnTo>
                    <a:pt x="154" y="145"/>
                  </a:lnTo>
                  <a:lnTo>
                    <a:pt x="152" y="137"/>
                  </a:lnTo>
                  <a:lnTo>
                    <a:pt x="150" y="131"/>
                  </a:lnTo>
                  <a:lnTo>
                    <a:pt x="147" y="124"/>
                  </a:lnTo>
                  <a:lnTo>
                    <a:pt x="142" y="118"/>
                  </a:lnTo>
                  <a:lnTo>
                    <a:pt x="138" y="112"/>
                  </a:lnTo>
                  <a:lnTo>
                    <a:pt x="133" y="107"/>
                  </a:lnTo>
                  <a:lnTo>
                    <a:pt x="127" y="102"/>
                  </a:lnTo>
                  <a:lnTo>
                    <a:pt x="121" y="98"/>
                  </a:lnTo>
                  <a:lnTo>
                    <a:pt x="114" y="95"/>
                  </a:lnTo>
                  <a:lnTo>
                    <a:pt x="107" y="93"/>
                  </a:lnTo>
                  <a:lnTo>
                    <a:pt x="98" y="91"/>
                  </a:lnTo>
                  <a:lnTo>
                    <a:pt x="88" y="91"/>
                  </a:lnTo>
                  <a:lnTo>
                    <a:pt x="80" y="91"/>
                  </a:lnTo>
                  <a:lnTo>
                    <a:pt x="72" y="93"/>
                  </a:lnTo>
                  <a:lnTo>
                    <a:pt x="66" y="95"/>
                  </a:lnTo>
                  <a:lnTo>
                    <a:pt x="59" y="98"/>
                  </a:lnTo>
                  <a:lnTo>
                    <a:pt x="53" y="102"/>
                  </a:lnTo>
                  <a:lnTo>
                    <a:pt x="47" y="107"/>
                  </a:lnTo>
                  <a:lnTo>
                    <a:pt x="43" y="112"/>
                  </a:lnTo>
                  <a:lnTo>
                    <a:pt x="39" y="118"/>
                  </a:lnTo>
                  <a:lnTo>
                    <a:pt x="35" y="124"/>
                  </a:lnTo>
                  <a:lnTo>
                    <a:pt x="32" y="131"/>
                  </a:lnTo>
                  <a:lnTo>
                    <a:pt x="29" y="137"/>
                  </a:lnTo>
                  <a:lnTo>
                    <a:pt x="27" y="145"/>
                  </a:lnTo>
                  <a:lnTo>
                    <a:pt x="25" y="160"/>
                  </a:lnTo>
                  <a:lnTo>
                    <a:pt x="24" y="175"/>
                  </a:lnTo>
                  <a:lnTo>
                    <a:pt x="25" y="191"/>
                  </a:lnTo>
                  <a:lnTo>
                    <a:pt x="27" y="206"/>
                  </a:lnTo>
                  <a:lnTo>
                    <a:pt x="29" y="213"/>
                  </a:lnTo>
                  <a:lnTo>
                    <a:pt x="32" y="220"/>
                  </a:lnTo>
                  <a:lnTo>
                    <a:pt x="35" y="227"/>
                  </a:lnTo>
                  <a:lnTo>
                    <a:pt x="39" y="233"/>
                  </a:lnTo>
                  <a:lnTo>
                    <a:pt x="43" y="239"/>
                  </a:lnTo>
                  <a:lnTo>
                    <a:pt x="47" y="244"/>
                  </a:lnTo>
                  <a:lnTo>
                    <a:pt x="53" y="249"/>
                  </a:lnTo>
                  <a:lnTo>
                    <a:pt x="59" y="253"/>
                  </a:lnTo>
                  <a:lnTo>
                    <a:pt x="66" y="256"/>
                  </a:lnTo>
                  <a:lnTo>
                    <a:pt x="72" y="258"/>
                  </a:lnTo>
                  <a:lnTo>
                    <a:pt x="80" y="259"/>
                  </a:lnTo>
                  <a:lnTo>
                    <a:pt x="88" y="260"/>
                  </a:lnTo>
                  <a:close/>
                  <a:moveTo>
                    <a:pt x="182" y="274"/>
                  </a:moveTo>
                  <a:lnTo>
                    <a:pt x="160" y="274"/>
                  </a:lnTo>
                  <a:lnTo>
                    <a:pt x="160" y="237"/>
                  </a:lnTo>
                  <a:lnTo>
                    <a:pt x="160" y="237"/>
                  </a:lnTo>
                  <a:lnTo>
                    <a:pt x="154" y="246"/>
                  </a:lnTo>
                  <a:lnTo>
                    <a:pt x="148" y="255"/>
                  </a:lnTo>
                  <a:lnTo>
                    <a:pt x="140" y="263"/>
                  </a:lnTo>
                  <a:lnTo>
                    <a:pt x="131" y="268"/>
                  </a:lnTo>
                  <a:lnTo>
                    <a:pt x="121" y="273"/>
                  </a:lnTo>
                  <a:lnTo>
                    <a:pt x="110" y="278"/>
                  </a:lnTo>
                  <a:lnTo>
                    <a:pt x="99" y="280"/>
                  </a:lnTo>
                  <a:lnTo>
                    <a:pt x="88" y="280"/>
                  </a:lnTo>
                  <a:lnTo>
                    <a:pt x="78" y="280"/>
                  </a:lnTo>
                  <a:lnTo>
                    <a:pt x="68" y="278"/>
                  </a:lnTo>
                  <a:lnTo>
                    <a:pt x="58" y="276"/>
                  </a:lnTo>
                  <a:lnTo>
                    <a:pt x="50" y="272"/>
                  </a:lnTo>
                  <a:lnTo>
                    <a:pt x="41" y="268"/>
                  </a:lnTo>
                  <a:lnTo>
                    <a:pt x="34" y="263"/>
                  </a:lnTo>
                  <a:lnTo>
                    <a:pt x="27" y="256"/>
                  </a:lnTo>
                  <a:lnTo>
                    <a:pt x="21" y="250"/>
                  </a:lnTo>
                  <a:lnTo>
                    <a:pt x="16" y="242"/>
                  </a:lnTo>
                  <a:lnTo>
                    <a:pt x="12" y="233"/>
                  </a:lnTo>
                  <a:lnTo>
                    <a:pt x="8" y="225"/>
                  </a:lnTo>
                  <a:lnTo>
                    <a:pt x="5" y="216"/>
                  </a:lnTo>
                  <a:lnTo>
                    <a:pt x="2" y="206"/>
                  </a:lnTo>
                  <a:lnTo>
                    <a:pt x="1" y="197"/>
                  </a:lnTo>
                  <a:lnTo>
                    <a:pt x="0" y="186"/>
                  </a:lnTo>
                  <a:lnTo>
                    <a:pt x="0" y="175"/>
                  </a:lnTo>
                  <a:lnTo>
                    <a:pt x="0" y="165"/>
                  </a:lnTo>
                  <a:lnTo>
                    <a:pt x="1" y="155"/>
                  </a:lnTo>
                  <a:lnTo>
                    <a:pt x="2" y="145"/>
                  </a:lnTo>
                  <a:lnTo>
                    <a:pt x="5" y="135"/>
                  </a:lnTo>
                  <a:lnTo>
                    <a:pt x="8" y="127"/>
                  </a:lnTo>
                  <a:lnTo>
                    <a:pt x="12" y="118"/>
                  </a:lnTo>
                  <a:lnTo>
                    <a:pt x="16" y="109"/>
                  </a:lnTo>
                  <a:lnTo>
                    <a:pt x="21" y="102"/>
                  </a:lnTo>
                  <a:lnTo>
                    <a:pt x="27" y="95"/>
                  </a:lnTo>
                  <a:lnTo>
                    <a:pt x="34" y="89"/>
                  </a:lnTo>
                  <a:lnTo>
                    <a:pt x="41" y="83"/>
                  </a:lnTo>
                  <a:lnTo>
                    <a:pt x="50" y="79"/>
                  </a:lnTo>
                  <a:lnTo>
                    <a:pt x="58" y="76"/>
                  </a:lnTo>
                  <a:lnTo>
                    <a:pt x="68" y="73"/>
                  </a:lnTo>
                  <a:lnTo>
                    <a:pt x="78" y="71"/>
                  </a:lnTo>
                  <a:lnTo>
                    <a:pt x="88" y="70"/>
                  </a:lnTo>
                  <a:lnTo>
                    <a:pt x="99" y="71"/>
                  </a:lnTo>
                  <a:lnTo>
                    <a:pt x="110" y="74"/>
                  </a:lnTo>
                  <a:lnTo>
                    <a:pt x="121" y="77"/>
                  </a:lnTo>
                  <a:lnTo>
                    <a:pt x="131" y="81"/>
                  </a:lnTo>
                  <a:lnTo>
                    <a:pt x="139" y="88"/>
                  </a:lnTo>
                  <a:lnTo>
                    <a:pt x="147" y="95"/>
                  </a:lnTo>
                  <a:lnTo>
                    <a:pt x="153" y="104"/>
                  </a:lnTo>
                  <a:lnTo>
                    <a:pt x="158" y="114"/>
                  </a:lnTo>
                  <a:lnTo>
                    <a:pt x="159" y="114"/>
                  </a:lnTo>
                  <a:lnTo>
                    <a:pt x="159" y="0"/>
                  </a:lnTo>
                  <a:lnTo>
                    <a:pt x="182" y="0"/>
                  </a:lnTo>
                  <a:lnTo>
                    <a:pt x="182" y="274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0" name="Freeform 98"/>
            <p:cNvSpPr>
              <a:spLocks noEditPoints="1"/>
            </p:cNvSpPr>
            <p:nvPr userDrawn="1"/>
          </p:nvSpPr>
          <p:spPr bwMode="auto">
            <a:xfrm>
              <a:off x="4482" y="3814"/>
              <a:ext cx="72" cy="91"/>
            </a:xfrm>
            <a:custGeom>
              <a:avLst/>
              <a:gdLst>
                <a:gd name="T0" fmla="*/ 123 w 216"/>
                <a:gd name="T1" fmla="*/ 131 h 274"/>
                <a:gd name="T2" fmla="*/ 146 w 216"/>
                <a:gd name="T3" fmla="*/ 127 h 274"/>
                <a:gd name="T4" fmla="*/ 165 w 216"/>
                <a:gd name="T5" fmla="*/ 117 h 274"/>
                <a:gd name="T6" fmla="*/ 173 w 216"/>
                <a:gd name="T7" fmla="*/ 108 h 274"/>
                <a:gd name="T8" fmla="*/ 178 w 216"/>
                <a:gd name="T9" fmla="*/ 100 h 274"/>
                <a:gd name="T10" fmla="*/ 182 w 216"/>
                <a:gd name="T11" fmla="*/ 89 h 274"/>
                <a:gd name="T12" fmla="*/ 183 w 216"/>
                <a:gd name="T13" fmla="*/ 77 h 274"/>
                <a:gd name="T14" fmla="*/ 179 w 216"/>
                <a:gd name="T15" fmla="*/ 54 h 274"/>
                <a:gd name="T16" fmla="*/ 174 w 216"/>
                <a:gd name="T17" fmla="*/ 44 h 274"/>
                <a:gd name="T18" fmla="*/ 169 w 216"/>
                <a:gd name="T19" fmla="*/ 37 h 274"/>
                <a:gd name="T20" fmla="*/ 160 w 216"/>
                <a:gd name="T21" fmla="*/ 30 h 274"/>
                <a:gd name="T22" fmla="*/ 149 w 216"/>
                <a:gd name="T23" fmla="*/ 26 h 274"/>
                <a:gd name="T24" fmla="*/ 123 w 216"/>
                <a:gd name="T25" fmla="*/ 23 h 274"/>
                <a:gd name="T26" fmla="*/ 26 w 216"/>
                <a:gd name="T27" fmla="*/ 131 h 274"/>
                <a:gd name="T28" fmla="*/ 125 w 216"/>
                <a:gd name="T29" fmla="*/ 0 h 274"/>
                <a:gd name="T30" fmla="*/ 142 w 216"/>
                <a:gd name="T31" fmla="*/ 1 h 274"/>
                <a:gd name="T32" fmla="*/ 158 w 216"/>
                <a:gd name="T33" fmla="*/ 4 h 274"/>
                <a:gd name="T34" fmla="*/ 172 w 216"/>
                <a:gd name="T35" fmla="*/ 10 h 274"/>
                <a:gd name="T36" fmla="*/ 184 w 216"/>
                <a:gd name="T37" fmla="*/ 17 h 274"/>
                <a:gd name="T38" fmla="*/ 195 w 216"/>
                <a:gd name="T39" fmla="*/ 27 h 274"/>
                <a:gd name="T40" fmla="*/ 202 w 216"/>
                <a:gd name="T41" fmla="*/ 39 h 274"/>
                <a:gd name="T42" fmla="*/ 207 w 216"/>
                <a:gd name="T43" fmla="*/ 54 h 274"/>
                <a:gd name="T44" fmla="*/ 209 w 216"/>
                <a:gd name="T45" fmla="*/ 71 h 274"/>
                <a:gd name="T46" fmla="*/ 205 w 216"/>
                <a:gd name="T47" fmla="*/ 96 h 274"/>
                <a:gd name="T48" fmla="*/ 196 w 216"/>
                <a:gd name="T49" fmla="*/ 117 h 274"/>
                <a:gd name="T50" fmla="*/ 188 w 216"/>
                <a:gd name="T51" fmla="*/ 125 h 274"/>
                <a:gd name="T52" fmla="*/ 178 w 216"/>
                <a:gd name="T53" fmla="*/ 133 h 274"/>
                <a:gd name="T54" fmla="*/ 168 w 216"/>
                <a:gd name="T55" fmla="*/ 138 h 274"/>
                <a:gd name="T56" fmla="*/ 156 w 216"/>
                <a:gd name="T57" fmla="*/ 142 h 274"/>
                <a:gd name="T58" fmla="*/ 162 w 216"/>
                <a:gd name="T59" fmla="*/ 144 h 274"/>
                <a:gd name="T60" fmla="*/ 173 w 216"/>
                <a:gd name="T61" fmla="*/ 147 h 274"/>
                <a:gd name="T62" fmla="*/ 183 w 216"/>
                <a:gd name="T63" fmla="*/ 152 h 274"/>
                <a:gd name="T64" fmla="*/ 189 w 216"/>
                <a:gd name="T65" fmla="*/ 159 h 274"/>
                <a:gd name="T66" fmla="*/ 197 w 216"/>
                <a:gd name="T67" fmla="*/ 172 h 274"/>
                <a:gd name="T68" fmla="*/ 202 w 216"/>
                <a:gd name="T69" fmla="*/ 192 h 274"/>
                <a:gd name="T70" fmla="*/ 204 w 216"/>
                <a:gd name="T71" fmla="*/ 222 h 274"/>
                <a:gd name="T72" fmla="*/ 207 w 216"/>
                <a:gd name="T73" fmla="*/ 252 h 274"/>
                <a:gd name="T74" fmla="*/ 213 w 216"/>
                <a:gd name="T75" fmla="*/ 269 h 274"/>
                <a:gd name="T76" fmla="*/ 187 w 216"/>
                <a:gd name="T77" fmla="*/ 274 h 274"/>
                <a:gd name="T78" fmla="*/ 182 w 216"/>
                <a:gd name="T79" fmla="*/ 254 h 274"/>
                <a:gd name="T80" fmla="*/ 180 w 216"/>
                <a:gd name="T81" fmla="*/ 232 h 274"/>
                <a:gd name="T82" fmla="*/ 177 w 216"/>
                <a:gd name="T83" fmla="*/ 203 h 274"/>
                <a:gd name="T84" fmla="*/ 171 w 216"/>
                <a:gd name="T85" fmla="*/ 177 h 274"/>
                <a:gd name="T86" fmla="*/ 163 w 216"/>
                <a:gd name="T87" fmla="*/ 166 h 274"/>
                <a:gd name="T88" fmla="*/ 155 w 216"/>
                <a:gd name="T89" fmla="*/ 159 h 274"/>
                <a:gd name="T90" fmla="*/ 142 w 216"/>
                <a:gd name="T91" fmla="*/ 155 h 274"/>
                <a:gd name="T92" fmla="*/ 125 w 216"/>
                <a:gd name="T93" fmla="*/ 152 h 274"/>
                <a:gd name="T94" fmla="*/ 26 w 216"/>
                <a:gd name="T95" fmla="*/ 274 h 274"/>
                <a:gd name="T96" fmla="*/ 0 w 216"/>
                <a:gd name="T97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6" h="274">
                  <a:moveTo>
                    <a:pt x="26" y="131"/>
                  </a:moveTo>
                  <a:lnTo>
                    <a:pt x="123" y="131"/>
                  </a:lnTo>
                  <a:lnTo>
                    <a:pt x="135" y="130"/>
                  </a:lnTo>
                  <a:lnTo>
                    <a:pt x="146" y="127"/>
                  </a:lnTo>
                  <a:lnTo>
                    <a:pt x="157" y="122"/>
                  </a:lnTo>
                  <a:lnTo>
                    <a:pt x="165" y="117"/>
                  </a:lnTo>
                  <a:lnTo>
                    <a:pt x="169" y="112"/>
                  </a:lnTo>
                  <a:lnTo>
                    <a:pt x="173" y="108"/>
                  </a:lnTo>
                  <a:lnTo>
                    <a:pt x="175" y="104"/>
                  </a:lnTo>
                  <a:lnTo>
                    <a:pt x="178" y="100"/>
                  </a:lnTo>
                  <a:lnTo>
                    <a:pt x="180" y="94"/>
                  </a:lnTo>
                  <a:lnTo>
                    <a:pt x="182" y="89"/>
                  </a:lnTo>
                  <a:lnTo>
                    <a:pt x="183" y="83"/>
                  </a:lnTo>
                  <a:lnTo>
                    <a:pt x="183" y="77"/>
                  </a:lnTo>
                  <a:lnTo>
                    <a:pt x="182" y="65"/>
                  </a:lnTo>
                  <a:lnTo>
                    <a:pt x="179" y="54"/>
                  </a:lnTo>
                  <a:lnTo>
                    <a:pt x="177" y="50"/>
                  </a:lnTo>
                  <a:lnTo>
                    <a:pt x="174" y="44"/>
                  </a:lnTo>
                  <a:lnTo>
                    <a:pt x="172" y="41"/>
                  </a:lnTo>
                  <a:lnTo>
                    <a:pt x="169" y="37"/>
                  </a:lnTo>
                  <a:lnTo>
                    <a:pt x="164" y="34"/>
                  </a:lnTo>
                  <a:lnTo>
                    <a:pt x="160" y="30"/>
                  </a:lnTo>
                  <a:lnTo>
                    <a:pt x="155" y="28"/>
                  </a:lnTo>
                  <a:lnTo>
                    <a:pt x="149" y="26"/>
                  </a:lnTo>
                  <a:lnTo>
                    <a:pt x="137" y="24"/>
                  </a:lnTo>
                  <a:lnTo>
                    <a:pt x="123" y="23"/>
                  </a:lnTo>
                  <a:lnTo>
                    <a:pt x="26" y="23"/>
                  </a:lnTo>
                  <a:lnTo>
                    <a:pt x="26" y="131"/>
                  </a:lnTo>
                  <a:close/>
                  <a:moveTo>
                    <a:pt x="0" y="0"/>
                  </a:moveTo>
                  <a:lnTo>
                    <a:pt x="125" y="0"/>
                  </a:lnTo>
                  <a:lnTo>
                    <a:pt x="134" y="0"/>
                  </a:lnTo>
                  <a:lnTo>
                    <a:pt x="142" y="1"/>
                  </a:lnTo>
                  <a:lnTo>
                    <a:pt x="150" y="2"/>
                  </a:lnTo>
                  <a:lnTo>
                    <a:pt x="158" y="4"/>
                  </a:lnTo>
                  <a:lnTo>
                    <a:pt x="165" y="7"/>
                  </a:lnTo>
                  <a:lnTo>
                    <a:pt x="172" y="10"/>
                  </a:lnTo>
                  <a:lnTo>
                    <a:pt x="178" y="13"/>
                  </a:lnTo>
                  <a:lnTo>
                    <a:pt x="184" y="17"/>
                  </a:lnTo>
                  <a:lnTo>
                    <a:pt x="189" y="22"/>
                  </a:lnTo>
                  <a:lnTo>
                    <a:pt x="195" y="27"/>
                  </a:lnTo>
                  <a:lnTo>
                    <a:pt x="199" y="34"/>
                  </a:lnTo>
                  <a:lnTo>
                    <a:pt x="202" y="39"/>
                  </a:lnTo>
                  <a:lnTo>
                    <a:pt x="205" y="47"/>
                  </a:lnTo>
                  <a:lnTo>
                    <a:pt x="207" y="54"/>
                  </a:lnTo>
                  <a:lnTo>
                    <a:pt x="209" y="63"/>
                  </a:lnTo>
                  <a:lnTo>
                    <a:pt x="209" y="71"/>
                  </a:lnTo>
                  <a:lnTo>
                    <a:pt x="209" y="84"/>
                  </a:lnTo>
                  <a:lnTo>
                    <a:pt x="205" y="96"/>
                  </a:lnTo>
                  <a:lnTo>
                    <a:pt x="201" y="107"/>
                  </a:lnTo>
                  <a:lnTo>
                    <a:pt x="196" y="117"/>
                  </a:lnTo>
                  <a:lnTo>
                    <a:pt x="192" y="121"/>
                  </a:lnTo>
                  <a:lnTo>
                    <a:pt x="188" y="125"/>
                  </a:lnTo>
                  <a:lnTo>
                    <a:pt x="184" y="130"/>
                  </a:lnTo>
                  <a:lnTo>
                    <a:pt x="178" y="133"/>
                  </a:lnTo>
                  <a:lnTo>
                    <a:pt x="174" y="135"/>
                  </a:lnTo>
                  <a:lnTo>
                    <a:pt x="168" y="138"/>
                  </a:lnTo>
                  <a:lnTo>
                    <a:pt x="162" y="141"/>
                  </a:lnTo>
                  <a:lnTo>
                    <a:pt x="156" y="142"/>
                  </a:lnTo>
                  <a:lnTo>
                    <a:pt x="156" y="143"/>
                  </a:lnTo>
                  <a:lnTo>
                    <a:pt x="162" y="144"/>
                  </a:lnTo>
                  <a:lnTo>
                    <a:pt x="168" y="145"/>
                  </a:lnTo>
                  <a:lnTo>
                    <a:pt x="173" y="147"/>
                  </a:lnTo>
                  <a:lnTo>
                    <a:pt x="178" y="149"/>
                  </a:lnTo>
                  <a:lnTo>
                    <a:pt x="183" y="152"/>
                  </a:lnTo>
                  <a:lnTo>
                    <a:pt x="186" y="156"/>
                  </a:lnTo>
                  <a:lnTo>
                    <a:pt x="189" y="159"/>
                  </a:lnTo>
                  <a:lnTo>
                    <a:pt x="192" y="163"/>
                  </a:lnTo>
                  <a:lnTo>
                    <a:pt x="197" y="172"/>
                  </a:lnTo>
                  <a:lnTo>
                    <a:pt x="200" y="182"/>
                  </a:lnTo>
                  <a:lnTo>
                    <a:pt x="202" y="192"/>
                  </a:lnTo>
                  <a:lnTo>
                    <a:pt x="203" y="204"/>
                  </a:lnTo>
                  <a:lnTo>
                    <a:pt x="204" y="222"/>
                  </a:lnTo>
                  <a:lnTo>
                    <a:pt x="206" y="241"/>
                  </a:lnTo>
                  <a:lnTo>
                    <a:pt x="207" y="252"/>
                  </a:lnTo>
                  <a:lnTo>
                    <a:pt x="210" y="260"/>
                  </a:lnTo>
                  <a:lnTo>
                    <a:pt x="213" y="269"/>
                  </a:lnTo>
                  <a:lnTo>
                    <a:pt x="216" y="274"/>
                  </a:lnTo>
                  <a:lnTo>
                    <a:pt x="187" y="274"/>
                  </a:lnTo>
                  <a:lnTo>
                    <a:pt x="184" y="265"/>
                  </a:lnTo>
                  <a:lnTo>
                    <a:pt x="182" y="254"/>
                  </a:lnTo>
                  <a:lnTo>
                    <a:pt x="180" y="242"/>
                  </a:lnTo>
                  <a:lnTo>
                    <a:pt x="180" y="232"/>
                  </a:lnTo>
                  <a:lnTo>
                    <a:pt x="179" y="217"/>
                  </a:lnTo>
                  <a:lnTo>
                    <a:pt x="177" y="203"/>
                  </a:lnTo>
                  <a:lnTo>
                    <a:pt x="175" y="189"/>
                  </a:lnTo>
                  <a:lnTo>
                    <a:pt x="171" y="177"/>
                  </a:lnTo>
                  <a:lnTo>
                    <a:pt x="168" y="172"/>
                  </a:lnTo>
                  <a:lnTo>
                    <a:pt x="163" y="166"/>
                  </a:lnTo>
                  <a:lnTo>
                    <a:pt x="159" y="162"/>
                  </a:lnTo>
                  <a:lnTo>
                    <a:pt x="155" y="159"/>
                  </a:lnTo>
                  <a:lnTo>
                    <a:pt x="148" y="156"/>
                  </a:lnTo>
                  <a:lnTo>
                    <a:pt x="142" y="155"/>
                  </a:lnTo>
                  <a:lnTo>
                    <a:pt x="134" y="152"/>
                  </a:lnTo>
                  <a:lnTo>
                    <a:pt x="125" y="152"/>
                  </a:lnTo>
                  <a:lnTo>
                    <a:pt x="26" y="152"/>
                  </a:lnTo>
                  <a:lnTo>
                    <a:pt x="26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1" name="Freeform 99"/>
            <p:cNvSpPr>
              <a:spLocks noEditPoints="1"/>
            </p:cNvSpPr>
            <p:nvPr userDrawn="1"/>
          </p:nvSpPr>
          <p:spPr bwMode="auto">
            <a:xfrm>
              <a:off x="4562" y="3837"/>
              <a:ext cx="59" cy="70"/>
            </a:xfrm>
            <a:custGeom>
              <a:avLst/>
              <a:gdLst>
                <a:gd name="T0" fmla="*/ 151 w 177"/>
                <a:gd name="T1" fmla="*/ 78 h 210"/>
                <a:gd name="T2" fmla="*/ 146 w 177"/>
                <a:gd name="T3" fmla="*/ 59 h 210"/>
                <a:gd name="T4" fmla="*/ 139 w 177"/>
                <a:gd name="T5" fmla="*/ 48 h 210"/>
                <a:gd name="T6" fmla="*/ 132 w 177"/>
                <a:gd name="T7" fmla="*/ 38 h 210"/>
                <a:gd name="T8" fmla="*/ 122 w 177"/>
                <a:gd name="T9" fmla="*/ 30 h 210"/>
                <a:gd name="T10" fmla="*/ 110 w 177"/>
                <a:gd name="T11" fmla="*/ 24 h 210"/>
                <a:gd name="T12" fmla="*/ 97 w 177"/>
                <a:gd name="T13" fmla="*/ 21 h 210"/>
                <a:gd name="T14" fmla="*/ 83 w 177"/>
                <a:gd name="T15" fmla="*/ 21 h 210"/>
                <a:gd name="T16" fmla="*/ 69 w 177"/>
                <a:gd name="T17" fmla="*/ 24 h 210"/>
                <a:gd name="T18" fmla="*/ 58 w 177"/>
                <a:gd name="T19" fmla="*/ 30 h 210"/>
                <a:gd name="T20" fmla="*/ 49 w 177"/>
                <a:gd name="T21" fmla="*/ 38 h 210"/>
                <a:gd name="T22" fmla="*/ 37 w 177"/>
                <a:gd name="T23" fmla="*/ 53 h 210"/>
                <a:gd name="T24" fmla="*/ 27 w 177"/>
                <a:gd name="T25" fmla="*/ 78 h 210"/>
                <a:gd name="T26" fmla="*/ 153 w 177"/>
                <a:gd name="T27" fmla="*/ 92 h 210"/>
                <a:gd name="T28" fmla="*/ 26 w 177"/>
                <a:gd name="T29" fmla="*/ 126 h 210"/>
                <a:gd name="T30" fmla="*/ 30 w 177"/>
                <a:gd name="T31" fmla="*/ 146 h 210"/>
                <a:gd name="T32" fmla="*/ 37 w 177"/>
                <a:gd name="T33" fmla="*/ 158 h 210"/>
                <a:gd name="T34" fmla="*/ 44 w 177"/>
                <a:gd name="T35" fmla="*/ 170 h 210"/>
                <a:gd name="T36" fmla="*/ 54 w 177"/>
                <a:gd name="T37" fmla="*/ 179 h 210"/>
                <a:gd name="T38" fmla="*/ 67 w 177"/>
                <a:gd name="T39" fmla="*/ 186 h 210"/>
                <a:gd name="T40" fmla="*/ 82 w 177"/>
                <a:gd name="T41" fmla="*/ 189 h 210"/>
                <a:gd name="T42" fmla="*/ 103 w 177"/>
                <a:gd name="T43" fmla="*/ 189 h 210"/>
                <a:gd name="T44" fmla="*/ 123 w 177"/>
                <a:gd name="T45" fmla="*/ 182 h 210"/>
                <a:gd name="T46" fmla="*/ 138 w 177"/>
                <a:gd name="T47" fmla="*/ 169 h 210"/>
                <a:gd name="T48" fmla="*/ 149 w 177"/>
                <a:gd name="T49" fmla="*/ 150 h 210"/>
                <a:gd name="T50" fmla="*/ 176 w 177"/>
                <a:gd name="T51" fmla="*/ 140 h 210"/>
                <a:gd name="T52" fmla="*/ 165 w 177"/>
                <a:gd name="T53" fmla="*/ 170 h 210"/>
                <a:gd name="T54" fmla="*/ 158 w 177"/>
                <a:gd name="T55" fmla="*/ 182 h 210"/>
                <a:gd name="T56" fmla="*/ 148 w 177"/>
                <a:gd name="T57" fmla="*/ 192 h 210"/>
                <a:gd name="T58" fmla="*/ 137 w 177"/>
                <a:gd name="T59" fmla="*/ 200 h 210"/>
                <a:gd name="T60" fmla="*/ 123 w 177"/>
                <a:gd name="T61" fmla="*/ 206 h 210"/>
                <a:gd name="T62" fmla="*/ 108 w 177"/>
                <a:gd name="T63" fmla="*/ 209 h 210"/>
                <a:gd name="T64" fmla="*/ 90 w 177"/>
                <a:gd name="T65" fmla="*/ 210 h 210"/>
                <a:gd name="T66" fmla="*/ 68 w 177"/>
                <a:gd name="T67" fmla="*/ 208 h 210"/>
                <a:gd name="T68" fmla="*/ 50 w 177"/>
                <a:gd name="T69" fmla="*/ 202 h 210"/>
                <a:gd name="T70" fmla="*/ 33 w 177"/>
                <a:gd name="T71" fmla="*/ 193 h 210"/>
                <a:gd name="T72" fmla="*/ 22 w 177"/>
                <a:gd name="T73" fmla="*/ 180 h 210"/>
                <a:gd name="T74" fmla="*/ 12 w 177"/>
                <a:gd name="T75" fmla="*/ 163 h 210"/>
                <a:gd name="T76" fmla="*/ 5 w 177"/>
                <a:gd name="T77" fmla="*/ 146 h 210"/>
                <a:gd name="T78" fmla="*/ 2 w 177"/>
                <a:gd name="T79" fmla="*/ 127 h 210"/>
                <a:gd name="T80" fmla="*/ 0 w 177"/>
                <a:gd name="T81" fmla="*/ 105 h 210"/>
                <a:gd name="T82" fmla="*/ 2 w 177"/>
                <a:gd name="T83" fmla="*/ 86 h 210"/>
                <a:gd name="T84" fmla="*/ 5 w 177"/>
                <a:gd name="T85" fmla="*/ 67 h 210"/>
                <a:gd name="T86" fmla="*/ 12 w 177"/>
                <a:gd name="T87" fmla="*/ 49 h 210"/>
                <a:gd name="T88" fmla="*/ 22 w 177"/>
                <a:gd name="T89" fmla="*/ 34 h 210"/>
                <a:gd name="T90" fmla="*/ 33 w 177"/>
                <a:gd name="T91" fmla="*/ 20 h 210"/>
                <a:gd name="T92" fmla="*/ 50 w 177"/>
                <a:gd name="T93" fmla="*/ 10 h 210"/>
                <a:gd name="T94" fmla="*/ 68 w 177"/>
                <a:gd name="T95" fmla="*/ 3 h 210"/>
                <a:gd name="T96" fmla="*/ 90 w 177"/>
                <a:gd name="T97" fmla="*/ 0 h 210"/>
                <a:gd name="T98" fmla="*/ 112 w 177"/>
                <a:gd name="T99" fmla="*/ 3 h 210"/>
                <a:gd name="T100" fmla="*/ 131 w 177"/>
                <a:gd name="T101" fmla="*/ 10 h 210"/>
                <a:gd name="T102" fmla="*/ 146 w 177"/>
                <a:gd name="T103" fmla="*/ 21 h 210"/>
                <a:gd name="T104" fmla="*/ 159 w 177"/>
                <a:gd name="T105" fmla="*/ 35 h 210"/>
                <a:gd name="T106" fmla="*/ 167 w 177"/>
                <a:gd name="T107" fmla="*/ 52 h 210"/>
                <a:gd name="T108" fmla="*/ 174 w 177"/>
                <a:gd name="T109" fmla="*/ 71 h 210"/>
                <a:gd name="T110" fmla="*/ 177 w 177"/>
                <a:gd name="T111" fmla="*/ 91 h 210"/>
                <a:gd name="T112" fmla="*/ 177 w 177"/>
                <a:gd name="T113" fmla="*/ 11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3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2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7" y="27"/>
                  </a:lnTo>
                  <a:lnTo>
                    <a:pt x="110" y="24"/>
                  </a:lnTo>
                  <a:lnTo>
                    <a:pt x="104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69" y="24"/>
                  </a:lnTo>
                  <a:lnTo>
                    <a:pt x="64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9" y="38"/>
                  </a:lnTo>
                  <a:lnTo>
                    <a:pt x="44" y="42"/>
                  </a:lnTo>
                  <a:lnTo>
                    <a:pt x="37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7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5" y="188"/>
                  </a:lnTo>
                  <a:lnTo>
                    <a:pt x="82" y="189"/>
                  </a:lnTo>
                  <a:lnTo>
                    <a:pt x="90" y="190"/>
                  </a:lnTo>
                  <a:lnTo>
                    <a:pt x="103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2" y="176"/>
                  </a:lnTo>
                  <a:lnTo>
                    <a:pt x="138" y="169"/>
                  </a:lnTo>
                  <a:lnTo>
                    <a:pt x="145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2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8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3" y="196"/>
                  </a:lnTo>
                  <a:lnTo>
                    <a:pt x="137" y="200"/>
                  </a:lnTo>
                  <a:lnTo>
                    <a:pt x="131" y="203"/>
                  </a:lnTo>
                  <a:lnTo>
                    <a:pt x="123" y="206"/>
                  </a:lnTo>
                  <a:lnTo>
                    <a:pt x="116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50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2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9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9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2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50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90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1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9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1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2" name="Freeform 100"/>
            <p:cNvSpPr>
              <a:spLocks noEditPoints="1"/>
            </p:cNvSpPr>
            <p:nvPr userDrawn="1"/>
          </p:nvSpPr>
          <p:spPr bwMode="auto">
            <a:xfrm>
              <a:off x="4632" y="3837"/>
              <a:ext cx="61" cy="93"/>
            </a:xfrm>
            <a:custGeom>
              <a:avLst/>
              <a:gdLst>
                <a:gd name="T0" fmla="*/ 84 w 183"/>
                <a:gd name="T1" fmla="*/ 21 h 278"/>
                <a:gd name="T2" fmla="*/ 68 w 183"/>
                <a:gd name="T3" fmla="*/ 25 h 278"/>
                <a:gd name="T4" fmla="*/ 54 w 183"/>
                <a:gd name="T5" fmla="*/ 32 h 278"/>
                <a:gd name="T6" fmla="*/ 43 w 183"/>
                <a:gd name="T7" fmla="*/ 40 h 278"/>
                <a:gd name="T8" fmla="*/ 35 w 183"/>
                <a:gd name="T9" fmla="*/ 52 h 278"/>
                <a:gd name="T10" fmla="*/ 30 w 183"/>
                <a:gd name="T11" fmla="*/ 66 h 278"/>
                <a:gd name="T12" fmla="*/ 24 w 183"/>
                <a:gd name="T13" fmla="*/ 89 h 278"/>
                <a:gd name="T14" fmla="*/ 24 w 183"/>
                <a:gd name="T15" fmla="*/ 121 h 278"/>
                <a:gd name="T16" fmla="*/ 30 w 183"/>
                <a:gd name="T17" fmla="*/ 143 h 278"/>
                <a:gd name="T18" fmla="*/ 36 w 183"/>
                <a:gd name="T19" fmla="*/ 157 h 278"/>
                <a:gd name="T20" fmla="*/ 44 w 183"/>
                <a:gd name="T21" fmla="*/ 169 h 278"/>
                <a:gd name="T22" fmla="*/ 55 w 183"/>
                <a:gd name="T23" fmla="*/ 179 h 278"/>
                <a:gd name="T24" fmla="*/ 69 w 183"/>
                <a:gd name="T25" fmla="*/ 186 h 278"/>
                <a:gd name="T26" fmla="*/ 85 w 183"/>
                <a:gd name="T27" fmla="*/ 189 h 278"/>
                <a:gd name="T28" fmla="*/ 102 w 183"/>
                <a:gd name="T29" fmla="*/ 189 h 278"/>
                <a:gd name="T30" fmla="*/ 117 w 183"/>
                <a:gd name="T31" fmla="*/ 186 h 278"/>
                <a:gd name="T32" fmla="*/ 129 w 183"/>
                <a:gd name="T33" fmla="*/ 179 h 278"/>
                <a:gd name="T34" fmla="*/ 139 w 183"/>
                <a:gd name="T35" fmla="*/ 169 h 278"/>
                <a:gd name="T36" fmla="*/ 148 w 183"/>
                <a:gd name="T37" fmla="*/ 157 h 278"/>
                <a:gd name="T38" fmla="*/ 153 w 183"/>
                <a:gd name="T39" fmla="*/ 143 h 278"/>
                <a:gd name="T40" fmla="*/ 158 w 183"/>
                <a:gd name="T41" fmla="*/ 121 h 278"/>
                <a:gd name="T42" fmla="*/ 158 w 183"/>
                <a:gd name="T43" fmla="*/ 90 h 278"/>
                <a:gd name="T44" fmla="*/ 153 w 183"/>
                <a:gd name="T45" fmla="*/ 67 h 278"/>
                <a:gd name="T46" fmla="*/ 148 w 183"/>
                <a:gd name="T47" fmla="*/ 54 h 278"/>
                <a:gd name="T48" fmla="*/ 139 w 183"/>
                <a:gd name="T49" fmla="*/ 42 h 278"/>
                <a:gd name="T50" fmla="*/ 129 w 183"/>
                <a:gd name="T51" fmla="*/ 33 h 278"/>
                <a:gd name="T52" fmla="*/ 117 w 183"/>
                <a:gd name="T53" fmla="*/ 25 h 278"/>
                <a:gd name="T54" fmla="*/ 102 w 183"/>
                <a:gd name="T55" fmla="*/ 21 h 278"/>
                <a:gd name="T56" fmla="*/ 0 w 183"/>
                <a:gd name="T57" fmla="*/ 6 h 278"/>
                <a:gd name="T58" fmla="*/ 22 w 183"/>
                <a:gd name="T59" fmla="*/ 44 h 278"/>
                <a:gd name="T60" fmla="*/ 28 w 183"/>
                <a:gd name="T61" fmla="*/ 34 h 278"/>
                <a:gd name="T62" fmla="*/ 42 w 183"/>
                <a:gd name="T63" fmla="*/ 19 h 278"/>
                <a:gd name="T64" fmla="*/ 60 w 183"/>
                <a:gd name="T65" fmla="*/ 7 h 278"/>
                <a:gd name="T66" fmla="*/ 82 w 183"/>
                <a:gd name="T67" fmla="*/ 1 h 278"/>
                <a:gd name="T68" fmla="*/ 104 w 183"/>
                <a:gd name="T69" fmla="*/ 1 h 278"/>
                <a:gd name="T70" fmla="*/ 125 w 183"/>
                <a:gd name="T71" fmla="*/ 6 h 278"/>
                <a:gd name="T72" fmla="*/ 141 w 183"/>
                <a:gd name="T73" fmla="*/ 13 h 278"/>
                <a:gd name="T74" fmla="*/ 155 w 183"/>
                <a:gd name="T75" fmla="*/ 25 h 278"/>
                <a:gd name="T76" fmla="*/ 166 w 183"/>
                <a:gd name="T77" fmla="*/ 39 h 278"/>
                <a:gd name="T78" fmla="*/ 175 w 183"/>
                <a:gd name="T79" fmla="*/ 57 h 278"/>
                <a:gd name="T80" fmla="*/ 180 w 183"/>
                <a:gd name="T81" fmla="*/ 75 h 278"/>
                <a:gd name="T82" fmla="*/ 182 w 183"/>
                <a:gd name="T83" fmla="*/ 95 h 278"/>
                <a:gd name="T84" fmla="*/ 182 w 183"/>
                <a:gd name="T85" fmla="*/ 116 h 278"/>
                <a:gd name="T86" fmla="*/ 180 w 183"/>
                <a:gd name="T87" fmla="*/ 136 h 278"/>
                <a:gd name="T88" fmla="*/ 175 w 183"/>
                <a:gd name="T89" fmla="*/ 155 h 278"/>
                <a:gd name="T90" fmla="*/ 166 w 183"/>
                <a:gd name="T91" fmla="*/ 172 h 278"/>
                <a:gd name="T92" fmla="*/ 155 w 183"/>
                <a:gd name="T93" fmla="*/ 186 h 278"/>
                <a:gd name="T94" fmla="*/ 141 w 183"/>
                <a:gd name="T95" fmla="*/ 198 h 278"/>
                <a:gd name="T96" fmla="*/ 125 w 183"/>
                <a:gd name="T97" fmla="*/ 206 h 278"/>
                <a:gd name="T98" fmla="*/ 104 w 183"/>
                <a:gd name="T99" fmla="*/ 210 h 278"/>
                <a:gd name="T100" fmla="*/ 83 w 183"/>
                <a:gd name="T101" fmla="*/ 210 h 278"/>
                <a:gd name="T102" fmla="*/ 62 w 183"/>
                <a:gd name="T103" fmla="*/ 204 h 278"/>
                <a:gd name="T104" fmla="*/ 44 w 183"/>
                <a:gd name="T105" fmla="*/ 194 h 278"/>
                <a:gd name="T106" fmla="*/ 30 w 183"/>
                <a:gd name="T107" fmla="*/ 177 h 278"/>
                <a:gd name="T108" fmla="*/ 24 w 183"/>
                <a:gd name="T109" fmla="*/ 167 h 278"/>
                <a:gd name="T110" fmla="*/ 0 w 183"/>
                <a:gd name="T111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3" h="278">
                  <a:moveTo>
                    <a:pt x="94" y="21"/>
                  </a:moveTo>
                  <a:lnTo>
                    <a:pt x="84" y="21"/>
                  </a:lnTo>
                  <a:lnTo>
                    <a:pt x="75" y="23"/>
                  </a:lnTo>
                  <a:lnTo>
                    <a:pt x="68" y="25"/>
                  </a:lnTo>
                  <a:lnTo>
                    <a:pt x="60" y="27"/>
                  </a:lnTo>
                  <a:lnTo>
                    <a:pt x="54" y="32"/>
                  </a:lnTo>
                  <a:lnTo>
                    <a:pt x="48" y="36"/>
                  </a:lnTo>
                  <a:lnTo>
                    <a:pt x="43" y="40"/>
                  </a:lnTo>
                  <a:lnTo>
                    <a:pt x="38" y="47"/>
                  </a:lnTo>
                  <a:lnTo>
                    <a:pt x="35" y="52"/>
                  </a:lnTo>
                  <a:lnTo>
                    <a:pt x="32" y="59"/>
                  </a:lnTo>
                  <a:lnTo>
                    <a:pt x="30" y="66"/>
                  </a:lnTo>
                  <a:lnTo>
                    <a:pt x="28" y="74"/>
                  </a:lnTo>
                  <a:lnTo>
                    <a:pt x="24" y="89"/>
                  </a:lnTo>
                  <a:lnTo>
                    <a:pt x="24" y="105"/>
                  </a:lnTo>
                  <a:lnTo>
                    <a:pt x="24" y="121"/>
                  </a:lnTo>
                  <a:lnTo>
                    <a:pt x="28" y="136"/>
                  </a:lnTo>
                  <a:lnTo>
                    <a:pt x="30" y="143"/>
                  </a:lnTo>
                  <a:lnTo>
                    <a:pt x="33" y="150"/>
                  </a:lnTo>
                  <a:lnTo>
                    <a:pt x="36" y="157"/>
                  </a:lnTo>
                  <a:lnTo>
                    <a:pt x="39" y="163"/>
                  </a:lnTo>
                  <a:lnTo>
                    <a:pt x="44" y="169"/>
                  </a:lnTo>
                  <a:lnTo>
                    <a:pt x="49" y="174"/>
                  </a:lnTo>
                  <a:lnTo>
                    <a:pt x="55" y="179"/>
                  </a:lnTo>
                  <a:lnTo>
                    <a:pt x="61" y="183"/>
                  </a:lnTo>
                  <a:lnTo>
                    <a:pt x="69" y="186"/>
                  </a:lnTo>
                  <a:lnTo>
                    <a:pt x="76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29" y="179"/>
                  </a:lnTo>
                  <a:lnTo>
                    <a:pt x="135" y="174"/>
                  </a:lnTo>
                  <a:lnTo>
                    <a:pt x="139" y="169"/>
                  </a:lnTo>
                  <a:lnTo>
                    <a:pt x="143" y="163"/>
                  </a:lnTo>
                  <a:lnTo>
                    <a:pt x="148" y="157"/>
                  </a:lnTo>
                  <a:lnTo>
                    <a:pt x="151" y="150"/>
                  </a:lnTo>
                  <a:lnTo>
                    <a:pt x="153" y="143"/>
                  </a:lnTo>
                  <a:lnTo>
                    <a:pt x="155" y="136"/>
                  </a:lnTo>
                  <a:lnTo>
                    <a:pt x="158" y="121"/>
                  </a:lnTo>
                  <a:lnTo>
                    <a:pt x="158" y="105"/>
                  </a:lnTo>
                  <a:lnTo>
                    <a:pt x="158" y="90"/>
                  </a:lnTo>
                  <a:lnTo>
                    <a:pt x="155" y="75"/>
                  </a:lnTo>
                  <a:lnTo>
                    <a:pt x="153" y="67"/>
                  </a:lnTo>
                  <a:lnTo>
                    <a:pt x="151" y="61"/>
                  </a:lnTo>
                  <a:lnTo>
                    <a:pt x="148" y="54"/>
                  </a:lnTo>
                  <a:lnTo>
                    <a:pt x="143" y="48"/>
                  </a:lnTo>
                  <a:lnTo>
                    <a:pt x="139" y="42"/>
                  </a:lnTo>
                  <a:lnTo>
                    <a:pt x="135" y="37"/>
                  </a:lnTo>
                  <a:lnTo>
                    <a:pt x="129" y="33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close/>
                  <a:moveTo>
                    <a:pt x="0" y="6"/>
                  </a:moveTo>
                  <a:lnTo>
                    <a:pt x="22" y="6"/>
                  </a:lnTo>
                  <a:lnTo>
                    <a:pt x="22" y="44"/>
                  </a:lnTo>
                  <a:lnTo>
                    <a:pt x="23" y="44"/>
                  </a:lnTo>
                  <a:lnTo>
                    <a:pt x="28" y="34"/>
                  </a:lnTo>
                  <a:lnTo>
                    <a:pt x="34" y="25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60" y="7"/>
                  </a:lnTo>
                  <a:lnTo>
                    <a:pt x="71" y="4"/>
                  </a:lnTo>
                  <a:lnTo>
                    <a:pt x="82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3" y="9"/>
                  </a:lnTo>
                  <a:lnTo>
                    <a:pt x="141" y="13"/>
                  </a:lnTo>
                  <a:lnTo>
                    <a:pt x="149" y="19"/>
                  </a:lnTo>
                  <a:lnTo>
                    <a:pt x="155" y="25"/>
                  </a:lnTo>
                  <a:lnTo>
                    <a:pt x="160" y="32"/>
                  </a:lnTo>
                  <a:lnTo>
                    <a:pt x="166" y="39"/>
                  </a:lnTo>
                  <a:lnTo>
                    <a:pt x="170" y="48"/>
                  </a:lnTo>
                  <a:lnTo>
                    <a:pt x="175" y="57"/>
                  </a:lnTo>
                  <a:lnTo>
                    <a:pt x="178" y="65"/>
                  </a:lnTo>
                  <a:lnTo>
                    <a:pt x="180" y="75"/>
                  </a:lnTo>
                  <a:lnTo>
                    <a:pt x="181" y="85"/>
                  </a:lnTo>
                  <a:lnTo>
                    <a:pt x="182" y="95"/>
                  </a:lnTo>
                  <a:lnTo>
                    <a:pt x="183" y="105"/>
                  </a:lnTo>
                  <a:lnTo>
                    <a:pt x="182" y="116"/>
                  </a:lnTo>
                  <a:lnTo>
                    <a:pt x="181" y="127"/>
                  </a:lnTo>
                  <a:lnTo>
                    <a:pt x="180" y="136"/>
                  </a:lnTo>
                  <a:lnTo>
                    <a:pt x="178" y="146"/>
                  </a:lnTo>
                  <a:lnTo>
                    <a:pt x="175" y="155"/>
                  </a:lnTo>
                  <a:lnTo>
                    <a:pt x="170" y="163"/>
                  </a:lnTo>
                  <a:lnTo>
                    <a:pt x="166" y="172"/>
                  </a:lnTo>
                  <a:lnTo>
                    <a:pt x="160" y="180"/>
                  </a:lnTo>
                  <a:lnTo>
                    <a:pt x="155" y="186"/>
                  </a:lnTo>
                  <a:lnTo>
                    <a:pt x="149" y="193"/>
                  </a:lnTo>
                  <a:lnTo>
                    <a:pt x="141" y="198"/>
                  </a:lnTo>
                  <a:lnTo>
                    <a:pt x="133" y="202"/>
                  </a:lnTo>
                  <a:lnTo>
                    <a:pt x="125" y="206"/>
                  </a:lnTo>
                  <a:lnTo>
                    <a:pt x="115" y="208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8"/>
                  </a:lnTo>
                  <a:lnTo>
                    <a:pt x="62" y="204"/>
                  </a:lnTo>
                  <a:lnTo>
                    <a:pt x="52" y="199"/>
                  </a:lnTo>
                  <a:lnTo>
                    <a:pt x="44" y="194"/>
                  </a:lnTo>
                  <a:lnTo>
                    <a:pt x="36" y="186"/>
                  </a:lnTo>
                  <a:lnTo>
                    <a:pt x="30" y="177"/>
                  </a:lnTo>
                  <a:lnTo>
                    <a:pt x="24" y="167"/>
                  </a:lnTo>
                  <a:lnTo>
                    <a:pt x="24" y="167"/>
                  </a:lnTo>
                  <a:lnTo>
                    <a:pt x="24" y="278"/>
                  </a:lnTo>
                  <a:lnTo>
                    <a:pt x="0" y="27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3" name="Freeform 101"/>
            <p:cNvSpPr>
              <a:spLocks/>
            </p:cNvSpPr>
            <p:nvPr userDrawn="1"/>
          </p:nvSpPr>
          <p:spPr bwMode="auto">
            <a:xfrm>
              <a:off x="4705" y="3839"/>
              <a:ext cx="54" cy="69"/>
            </a:xfrm>
            <a:custGeom>
              <a:avLst/>
              <a:gdLst>
                <a:gd name="T0" fmla="*/ 161 w 161"/>
                <a:gd name="T1" fmla="*/ 198 h 205"/>
                <a:gd name="T2" fmla="*/ 139 w 161"/>
                <a:gd name="T3" fmla="*/ 198 h 205"/>
                <a:gd name="T4" fmla="*/ 139 w 161"/>
                <a:gd name="T5" fmla="*/ 163 h 205"/>
                <a:gd name="T6" fmla="*/ 138 w 161"/>
                <a:gd name="T7" fmla="*/ 163 h 205"/>
                <a:gd name="T8" fmla="*/ 133 w 161"/>
                <a:gd name="T9" fmla="*/ 173 h 205"/>
                <a:gd name="T10" fmla="*/ 126 w 161"/>
                <a:gd name="T11" fmla="*/ 180 h 205"/>
                <a:gd name="T12" fmla="*/ 119 w 161"/>
                <a:gd name="T13" fmla="*/ 188 h 205"/>
                <a:gd name="T14" fmla="*/ 110 w 161"/>
                <a:gd name="T15" fmla="*/ 193 h 205"/>
                <a:gd name="T16" fmla="*/ 101 w 161"/>
                <a:gd name="T17" fmla="*/ 198 h 205"/>
                <a:gd name="T18" fmla="*/ 91 w 161"/>
                <a:gd name="T19" fmla="*/ 202 h 205"/>
                <a:gd name="T20" fmla="*/ 81 w 161"/>
                <a:gd name="T21" fmla="*/ 204 h 205"/>
                <a:gd name="T22" fmla="*/ 70 w 161"/>
                <a:gd name="T23" fmla="*/ 205 h 205"/>
                <a:gd name="T24" fmla="*/ 60 w 161"/>
                <a:gd name="T25" fmla="*/ 204 h 205"/>
                <a:gd name="T26" fmla="*/ 52 w 161"/>
                <a:gd name="T27" fmla="*/ 203 h 205"/>
                <a:gd name="T28" fmla="*/ 44 w 161"/>
                <a:gd name="T29" fmla="*/ 202 h 205"/>
                <a:gd name="T30" fmla="*/ 38 w 161"/>
                <a:gd name="T31" fmla="*/ 200 h 205"/>
                <a:gd name="T32" fmla="*/ 31 w 161"/>
                <a:gd name="T33" fmla="*/ 196 h 205"/>
                <a:gd name="T34" fmla="*/ 26 w 161"/>
                <a:gd name="T35" fmla="*/ 193 h 205"/>
                <a:gd name="T36" fmla="*/ 20 w 161"/>
                <a:gd name="T37" fmla="*/ 189 h 205"/>
                <a:gd name="T38" fmla="*/ 16 w 161"/>
                <a:gd name="T39" fmla="*/ 184 h 205"/>
                <a:gd name="T40" fmla="*/ 12 w 161"/>
                <a:gd name="T41" fmla="*/ 179 h 205"/>
                <a:gd name="T42" fmla="*/ 9 w 161"/>
                <a:gd name="T43" fmla="*/ 174 h 205"/>
                <a:gd name="T44" fmla="*/ 6 w 161"/>
                <a:gd name="T45" fmla="*/ 167 h 205"/>
                <a:gd name="T46" fmla="*/ 4 w 161"/>
                <a:gd name="T47" fmla="*/ 161 h 205"/>
                <a:gd name="T48" fmla="*/ 1 w 161"/>
                <a:gd name="T49" fmla="*/ 146 h 205"/>
                <a:gd name="T50" fmla="*/ 0 w 161"/>
                <a:gd name="T51" fmla="*/ 129 h 205"/>
                <a:gd name="T52" fmla="*/ 0 w 161"/>
                <a:gd name="T53" fmla="*/ 0 h 205"/>
                <a:gd name="T54" fmla="*/ 24 w 161"/>
                <a:gd name="T55" fmla="*/ 0 h 205"/>
                <a:gd name="T56" fmla="*/ 24 w 161"/>
                <a:gd name="T57" fmla="*/ 129 h 205"/>
                <a:gd name="T58" fmla="*/ 25 w 161"/>
                <a:gd name="T59" fmla="*/ 142 h 205"/>
                <a:gd name="T60" fmla="*/ 28 w 161"/>
                <a:gd name="T61" fmla="*/ 153 h 205"/>
                <a:gd name="T62" fmla="*/ 29 w 161"/>
                <a:gd name="T63" fmla="*/ 159 h 205"/>
                <a:gd name="T64" fmla="*/ 31 w 161"/>
                <a:gd name="T65" fmla="*/ 163 h 205"/>
                <a:gd name="T66" fmla="*/ 33 w 161"/>
                <a:gd name="T67" fmla="*/ 166 h 205"/>
                <a:gd name="T68" fmla="*/ 37 w 161"/>
                <a:gd name="T69" fmla="*/ 170 h 205"/>
                <a:gd name="T70" fmla="*/ 40 w 161"/>
                <a:gd name="T71" fmla="*/ 174 h 205"/>
                <a:gd name="T72" fmla="*/ 44 w 161"/>
                <a:gd name="T73" fmla="*/ 176 h 205"/>
                <a:gd name="T74" fmla="*/ 48 w 161"/>
                <a:gd name="T75" fmla="*/ 179 h 205"/>
                <a:gd name="T76" fmla="*/ 53 w 161"/>
                <a:gd name="T77" fmla="*/ 180 h 205"/>
                <a:gd name="T78" fmla="*/ 64 w 161"/>
                <a:gd name="T79" fmla="*/ 183 h 205"/>
                <a:gd name="T80" fmla="*/ 78 w 161"/>
                <a:gd name="T81" fmla="*/ 184 h 205"/>
                <a:gd name="T82" fmla="*/ 85 w 161"/>
                <a:gd name="T83" fmla="*/ 183 h 205"/>
                <a:gd name="T84" fmla="*/ 92 w 161"/>
                <a:gd name="T85" fmla="*/ 182 h 205"/>
                <a:gd name="T86" fmla="*/ 98 w 161"/>
                <a:gd name="T87" fmla="*/ 180 h 205"/>
                <a:gd name="T88" fmla="*/ 104 w 161"/>
                <a:gd name="T89" fmla="*/ 177 h 205"/>
                <a:gd name="T90" fmla="*/ 109 w 161"/>
                <a:gd name="T91" fmla="*/ 174 h 205"/>
                <a:gd name="T92" fmla="*/ 114 w 161"/>
                <a:gd name="T93" fmla="*/ 169 h 205"/>
                <a:gd name="T94" fmla="*/ 119 w 161"/>
                <a:gd name="T95" fmla="*/ 165 h 205"/>
                <a:gd name="T96" fmla="*/ 123 w 161"/>
                <a:gd name="T97" fmla="*/ 160 h 205"/>
                <a:gd name="T98" fmla="*/ 126 w 161"/>
                <a:gd name="T99" fmla="*/ 153 h 205"/>
                <a:gd name="T100" fmla="*/ 128 w 161"/>
                <a:gd name="T101" fmla="*/ 148 h 205"/>
                <a:gd name="T102" fmla="*/ 132 w 161"/>
                <a:gd name="T103" fmla="*/ 141 h 205"/>
                <a:gd name="T104" fmla="*/ 134 w 161"/>
                <a:gd name="T105" fmla="*/ 134 h 205"/>
                <a:gd name="T106" fmla="*/ 136 w 161"/>
                <a:gd name="T107" fmla="*/ 120 h 205"/>
                <a:gd name="T108" fmla="*/ 137 w 161"/>
                <a:gd name="T109" fmla="*/ 105 h 205"/>
                <a:gd name="T110" fmla="*/ 137 w 161"/>
                <a:gd name="T111" fmla="*/ 0 h 205"/>
                <a:gd name="T112" fmla="*/ 161 w 161"/>
                <a:gd name="T113" fmla="*/ 0 h 205"/>
                <a:gd name="T114" fmla="*/ 161 w 161"/>
                <a:gd name="T115" fmla="*/ 198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1" h="205">
                  <a:moveTo>
                    <a:pt x="161" y="198"/>
                  </a:moveTo>
                  <a:lnTo>
                    <a:pt x="139" y="198"/>
                  </a:lnTo>
                  <a:lnTo>
                    <a:pt x="139" y="163"/>
                  </a:lnTo>
                  <a:lnTo>
                    <a:pt x="138" y="163"/>
                  </a:lnTo>
                  <a:lnTo>
                    <a:pt x="133" y="173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0" y="193"/>
                  </a:lnTo>
                  <a:lnTo>
                    <a:pt x="101" y="198"/>
                  </a:lnTo>
                  <a:lnTo>
                    <a:pt x="91" y="202"/>
                  </a:lnTo>
                  <a:lnTo>
                    <a:pt x="81" y="204"/>
                  </a:lnTo>
                  <a:lnTo>
                    <a:pt x="70" y="205"/>
                  </a:lnTo>
                  <a:lnTo>
                    <a:pt x="60" y="204"/>
                  </a:lnTo>
                  <a:lnTo>
                    <a:pt x="52" y="203"/>
                  </a:lnTo>
                  <a:lnTo>
                    <a:pt x="44" y="202"/>
                  </a:lnTo>
                  <a:lnTo>
                    <a:pt x="38" y="200"/>
                  </a:lnTo>
                  <a:lnTo>
                    <a:pt x="31" y="196"/>
                  </a:lnTo>
                  <a:lnTo>
                    <a:pt x="26" y="193"/>
                  </a:lnTo>
                  <a:lnTo>
                    <a:pt x="20" y="189"/>
                  </a:lnTo>
                  <a:lnTo>
                    <a:pt x="16" y="184"/>
                  </a:lnTo>
                  <a:lnTo>
                    <a:pt x="12" y="179"/>
                  </a:lnTo>
                  <a:lnTo>
                    <a:pt x="9" y="174"/>
                  </a:lnTo>
                  <a:lnTo>
                    <a:pt x="6" y="167"/>
                  </a:lnTo>
                  <a:lnTo>
                    <a:pt x="4" y="161"/>
                  </a:lnTo>
                  <a:lnTo>
                    <a:pt x="1" y="146"/>
                  </a:lnTo>
                  <a:lnTo>
                    <a:pt x="0" y="129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29"/>
                  </a:lnTo>
                  <a:lnTo>
                    <a:pt x="25" y="142"/>
                  </a:lnTo>
                  <a:lnTo>
                    <a:pt x="28" y="153"/>
                  </a:lnTo>
                  <a:lnTo>
                    <a:pt x="29" y="159"/>
                  </a:lnTo>
                  <a:lnTo>
                    <a:pt x="31" y="163"/>
                  </a:lnTo>
                  <a:lnTo>
                    <a:pt x="33" y="166"/>
                  </a:lnTo>
                  <a:lnTo>
                    <a:pt x="37" y="170"/>
                  </a:lnTo>
                  <a:lnTo>
                    <a:pt x="40" y="174"/>
                  </a:lnTo>
                  <a:lnTo>
                    <a:pt x="44" y="176"/>
                  </a:lnTo>
                  <a:lnTo>
                    <a:pt x="48" y="179"/>
                  </a:lnTo>
                  <a:lnTo>
                    <a:pt x="53" y="180"/>
                  </a:lnTo>
                  <a:lnTo>
                    <a:pt x="64" y="183"/>
                  </a:lnTo>
                  <a:lnTo>
                    <a:pt x="78" y="184"/>
                  </a:lnTo>
                  <a:lnTo>
                    <a:pt x="85" y="183"/>
                  </a:lnTo>
                  <a:lnTo>
                    <a:pt x="92" y="182"/>
                  </a:lnTo>
                  <a:lnTo>
                    <a:pt x="98" y="180"/>
                  </a:lnTo>
                  <a:lnTo>
                    <a:pt x="104" y="177"/>
                  </a:lnTo>
                  <a:lnTo>
                    <a:pt x="109" y="174"/>
                  </a:lnTo>
                  <a:lnTo>
                    <a:pt x="114" y="169"/>
                  </a:lnTo>
                  <a:lnTo>
                    <a:pt x="119" y="165"/>
                  </a:lnTo>
                  <a:lnTo>
                    <a:pt x="123" y="160"/>
                  </a:lnTo>
                  <a:lnTo>
                    <a:pt x="126" y="153"/>
                  </a:lnTo>
                  <a:lnTo>
                    <a:pt x="128" y="148"/>
                  </a:lnTo>
                  <a:lnTo>
                    <a:pt x="132" y="141"/>
                  </a:lnTo>
                  <a:lnTo>
                    <a:pt x="134" y="134"/>
                  </a:lnTo>
                  <a:lnTo>
                    <a:pt x="136" y="120"/>
                  </a:lnTo>
                  <a:lnTo>
                    <a:pt x="137" y="105"/>
                  </a:lnTo>
                  <a:lnTo>
                    <a:pt x="137" y="0"/>
                  </a:lnTo>
                  <a:lnTo>
                    <a:pt x="161" y="0"/>
                  </a:lnTo>
                  <a:lnTo>
                    <a:pt x="161" y="198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4" name="Freeform 102"/>
            <p:cNvSpPr>
              <a:spLocks noEditPoints="1"/>
            </p:cNvSpPr>
            <p:nvPr userDrawn="1"/>
          </p:nvSpPr>
          <p:spPr bwMode="auto">
            <a:xfrm>
              <a:off x="4774" y="3814"/>
              <a:ext cx="61" cy="94"/>
            </a:xfrm>
            <a:custGeom>
              <a:avLst/>
              <a:gdLst>
                <a:gd name="T0" fmla="*/ 86 w 184"/>
                <a:gd name="T1" fmla="*/ 91 h 281"/>
                <a:gd name="T2" fmla="*/ 69 w 184"/>
                <a:gd name="T3" fmla="*/ 95 h 281"/>
                <a:gd name="T4" fmla="*/ 55 w 184"/>
                <a:gd name="T5" fmla="*/ 103 h 281"/>
                <a:gd name="T6" fmla="*/ 44 w 184"/>
                <a:gd name="T7" fmla="*/ 112 h 281"/>
                <a:gd name="T8" fmla="*/ 37 w 184"/>
                <a:gd name="T9" fmla="*/ 124 h 281"/>
                <a:gd name="T10" fmla="*/ 30 w 184"/>
                <a:gd name="T11" fmla="*/ 137 h 281"/>
                <a:gd name="T12" fmla="*/ 26 w 184"/>
                <a:gd name="T13" fmla="*/ 160 h 281"/>
                <a:gd name="T14" fmla="*/ 26 w 184"/>
                <a:gd name="T15" fmla="*/ 191 h 281"/>
                <a:gd name="T16" fmla="*/ 30 w 184"/>
                <a:gd name="T17" fmla="*/ 213 h 281"/>
                <a:gd name="T18" fmla="*/ 37 w 184"/>
                <a:gd name="T19" fmla="*/ 227 h 281"/>
                <a:gd name="T20" fmla="*/ 44 w 184"/>
                <a:gd name="T21" fmla="*/ 239 h 281"/>
                <a:gd name="T22" fmla="*/ 55 w 184"/>
                <a:gd name="T23" fmla="*/ 249 h 281"/>
                <a:gd name="T24" fmla="*/ 69 w 184"/>
                <a:gd name="T25" fmla="*/ 256 h 281"/>
                <a:gd name="T26" fmla="*/ 86 w 184"/>
                <a:gd name="T27" fmla="*/ 259 h 281"/>
                <a:gd name="T28" fmla="*/ 103 w 184"/>
                <a:gd name="T29" fmla="*/ 259 h 281"/>
                <a:gd name="T30" fmla="*/ 118 w 184"/>
                <a:gd name="T31" fmla="*/ 256 h 281"/>
                <a:gd name="T32" fmla="*/ 130 w 184"/>
                <a:gd name="T33" fmla="*/ 249 h 281"/>
                <a:gd name="T34" fmla="*/ 140 w 184"/>
                <a:gd name="T35" fmla="*/ 239 h 281"/>
                <a:gd name="T36" fmla="*/ 148 w 184"/>
                <a:gd name="T37" fmla="*/ 227 h 281"/>
                <a:gd name="T38" fmla="*/ 154 w 184"/>
                <a:gd name="T39" fmla="*/ 213 h 281"/>
                <a:gd name="T40" fmla="*/ 159 w 184"/>
                <a:gd name="T41" fmla="*/ 191 h 281"/>
                <a:gd name="T42" fmla="*/ 159 w 184"/>
                <a:gd name="T43" fmla="*/ 160 h 281"/>
                <a:gd name="T44" fmla="*/ 154 w 184"/>
                <a:gd name="T45" fmla="*/ 137 h 281"/>
                <a:gd name="T46" fmla="*/ 148 w 184"/>
                <a:gd name="T47" fmla="*/ 124 h 281"/>
                <a:gd name="T48" fmla="*/ 140 w 184"/>
                <a:gd name="T49" fmla="*/ 112 h 281"/>
                <a:gd name="T50" fmla="*/ 130 w 184"/>
                <a:gd name="T51" fmla="*/ 103 h 281"/>
                <a:gd name="T52" fmla="*/ 118 w 184"/>
                <a:gd name="T53" fmla="*/ 95 h 281"/>
                <a:gd name="T54" fmla="*/ 103 w 184"/>
                <a:gd name="T55" fmla="*/ 91 h 281"/>
                <a:gd name="T56" fmla="*/ 0 w 184"/>
                <a:gd name="T57" fmla="*/ 0 h 281"/>
                <a:gd name="T58" fmla="*/ 25 w 184"/>
                <a:gd name="T59" fmla="*/ 114 h 281"/>
                <a:gd name="T60" fmla="*/ 30 w 184"/>
                <a:gd name="T61" fmla="*/ 104 h 281"/>
                <a:gd name="T62" fmla="*/ 44 w 184"/>
                <a:gd name="T63" fmla="*/ 88 h 281"/>
                <a:gd name="T64" fmla="*/ 63 w 184"/>
                <a:gd name="T65" fmla="*/ 77 h 281"/>
                <a:gd name="T66" fmla="*/ 83 w 184"/>
                <a:gd name="T67" fmla="*/ 71 h 281"/>
                <a:gd name="T68" fmla="*/ 105 w 184"/>
                <a:gd name="T69" fmla="*/ 71 h 281"/>
                <a:gd name="T70" fmla="*/ 126 w 184"/>
                <a:gd name="T71" fmla="*/ 76 h 281"/>
                <a:gd name="T72" fmla="*/ 142 w 184"/>
                <a:gd name="T73" fmla="*/ 83 h 281"/>
                <a:gd name="T74" fmla="*/ 156 w 184"/>
                <a:gd name="T75" fmla="*/ 95 h 281"/>
                <a:gd name="T76" fmla="*/ 167 w 184"/>
                <a:gd name="T77" fmla="*/ 109 h 281"/>
                <a:gd name="T78" fmla="*/ 175 w 184"/>
                <a:gd name="T79" fmla="*/ 127 h 281"/>
                <a:gd name="T80" fmla="*/ 181 w 184"/>
                <a:gd name="T81" fmla="*/ 145 h 281"/>
                <a:gd name="T82" fmla="*/ 184 w 184"/>
                <a:gd name="T83" fmla="*/ 165 h 281"/>
                <a:gd name="T84" fmla="*/ 184 w 184"/>
                <a:gd name="T85" fmla="*/ 186 h 281"/>
                <a:gd name="T86" fmla="*/ 181 w 184"/>
                <a:gd name="T87" fmla="*/ 206 h 281"/>
                <a:gd name="T88" fmla="*/ 175 w 184"/>
                <a:gd name="T89" fmla="*/ 225 h 281"/>
                <a:gd name="T90" fmla="*/ 167 w 184"/>
                <a:gd name="T91" fmla="*/ 242 h 281"/>
                <a:gd name="T92" fmla="*/ 156 w 184"/>
                <a:gd name="T93" fmla="*/ 256 h 281"/>
                <a:gd name="T94" fmla="*/ 142 w 184"/>
                <a:gd name="T95" fmla="*/ 268 h 281"/>
                <a:gd name="T96" fmla="*/ 126 w 184"/>
                <a:gd name="T97" fmla="*/ 276 h 281"/>
                <a:gd name="T98" fmla="*/ 105 w 184"/>
                <a:gd name="T99" fmla="*/ 280 h 281"/>
                <a:gd name="T100" fmla="*/ 82 w 184"/>
                <a:gd name="T101" fmla="*/ 280 h 281"/>
                <a:gd name="T102" fmla="*/ 61 w 184"/>
                <a:gd name="T103" fmla="*/ 273 h 281"/>
                <a:gd name="T104" fmla="*/ 42 w 184"/>
                <a:gd name="T105" fmla="*/ 263 h 281"/>
                <a:gd name="T106" fmla="*/ 28 w 184"/>
                <a:gd name="T107" fmla="*/ 246 h 281"/>
                <a:gd name="T108" fmla="*/ 23 w 184"/>
                <a:gd name="T109" fmla="*/ 237 h 281"/>
                <a:gd name="T110" fmla="*/ 0 w 184"/>
                <a:gd name="T111" fmla="*/ 274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4" h="281">
                  <a:moveTo>
                    <a:pt x="94" y="91"/>
                  </a:moveTo>
                  <a:lnTo>
                    <a:pt x="86" y="91"/>
                  </a:lnTo>
                  <a:lnTo>
                    <a:pt x="77" y="93"/>
                  </a:lnTo>
                  <a:lnTo>
                    <a:pt x="69" y="95"/>
                  </a:lnTo>
                  <a:lnTo>
                    <a:pt x="62" y="98"/>
                  </a:lnTo>
                  <a:lnTo>
                    <a:pt x="55" y="103"/>
                  </a:lnTo>
                  <a:lnTo>
                    <a:pt x="50" y="107"/>
                  </a:lnTo>
                  <a:lnTo>
                    <a:pt x="44" y="112"/>
                  </a:lnTo>
                  <a:lnTo>
                    <a:pt x="40" y="118"/>
                  </a:lnTo>
                  <a:lnTo>
                    <a:pt x="37" y="124"/>
                  </a:lnTo>
                  <a:lnTo>
                    <a:pt x="34" y="131"/>
                  </a:lnTo>
                  <a:lnTo>
                    <a:pt x="30" y="137"/>
                  </a:lnTo>
                  <a:lnTo>
                    <a:pt x="28" y="145"/>
                  </a:lnTo>
                  <a:lnTo>
                    <a:pt x="26" y="160"/>
                  </a:lnTo>
                  <a:lnTo>
                    <a:pt x="25" y="175"/>
                  </a:lnTo>
                  <a:lnTo>
                    <a:pt x="26" y="191"/>
                  </a:lnTo>
                  <a:lnTo>
                    <a:pt x="28" y="206"/>
                  </a:lnTo>
                  <a:lnTo>
                    <a:pt x="30" y="213"/>
                  </a:lnTo>
                  <a:lnTo>
                    <a:pt x="34" y="220"/>
                  </a:lnTo>
                  <a:lnTo>
                    <a:pt x="37" y="227"/>
                  </a:lnTo>
                  <a:lnTo>
                    <a:pt x="40" y="233"/>
                  </a:lnTo>
                  <a:lnTo>
                    <a:pt x="44" y="239"/>
                  </a:lnTo>
                  <a:lnTo>
                    <a:pt x="50" y="244"/>
                  </a:lnTo>
                  <a:lnTo>
                    <a:pt x="55" y="249"/>
                  </a:lnTo>
                  <a:lnTo>
                    <a:pt x="62" y="253"/>
                  </a:lnTo>
                  <a:lnTo>
                    <a:pt x="69" y="256"/>
                  </a:lnTo>
                  <a:lnTo>
                    <a:pt x="77" y="258"/>
                  </a:lnTo>
                  <a:lnTo>
                    <a:pt x="86" y="259"/>
                  </a:lnTo>
                  <a:lnTo>
                    <a:pt x="94" y="260"/>
                  </a:lnTo>
                  <a:lnTo>
                    <a:pt x="103" y="259"/>
                  </a:lnTo>
                  <a:lnTo>
                    <a:pt x="110" y="258"/>
                  </a:lnTo>
                  <a:lnTo>
                    <a:pt x="118" y="256"/>
                  </a:lnTo>
                  <a:lnTo>
                    <a:pt x="124" y="253"/>
                  </a:lnTo>
                  <a:lnTo>
                    <a:pt x="130" y="249"/>
                  </a:lnTo>
                  <a:lnTo>
                    <a:pt x="135" y="244"/>
                  </a:lnTo>
                  <a:lnTo>
                    <a:pt x="140" y="239"/>
                  </a:lnTo>
                  <a:lnTo>
                    <a:pt x="144" y="233"/>
                  </a:lnTo>
                  <a:lnTo>
                    <a:pt x="148" y="227"/>
                  </a:lnTo>
                  <a:lnTo>
                    <a:pt x="151" y="220"/>
                  </a:lnTo>
                  <a:lnTo>
                    <a:pt x="154" y="213"/>
                  </a:lnTo>
                  <a:lnTo>
                    <a:pt x="156" y="206"/>
                  </a:lnTo>
                  <a:lnTo>
                    <a:pt x="159" y="191"/>
                  </a:lnTo>
                  <a:lnTo>
                    <a:pt x="159" y="175"/>
                  </a:lnTo>
                  <a:lnTo>
                    <a:pt x="159" y="160"/>
                  </a:lnTo>
                  <a:lnTo>
                    <a:pt x="156" y="145"/>
                  </a:lnTo>
                  <a:lnTo>
                    <a:pt x="154" y="137"/>
                  </a:lnTo>
                  <a:lnTo>
                    <a:pt x="151" y="131"/>
                  </a:lnTo>
                  <a:lnTo>
                    <a:pt x="148" y="124"/>
                  </a:lnTo>
                  <a:lnTo>
                    <a:pt x="144" y="118"/>
                  </a:lnTo>
                  <a:lnTo>
                    <a:pt x="140" y="112"/>
                  </a:lnTo>
                  <a:lnTo>
                    <a:pt x="135" y="107"/>
                  </a:lnTo>
                  <a:lnTo>
                    <a:pt x="130" y="103"/>
                  </a:lnTo>
                  <a:lnTo>
                    <a:pt x="124" y="98"/>
                  </a:lnTo>
                  <a:lnTo>
                    <a:pt x="118" y="95"/>
                  </a:lnTo>
                  <a:lnTo>
                    <a:pt x="110" y="93"/>
                  </a:lnTo>
                  <a:lnTo>
                    <a:pt x="103" y="91"/>
                  </a:lnTo>
                  <a:lnTo>
                    <a:pt x="94" y="91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114"/>
                  </a:lnTo>
                  <a:lnTo>
                    <a:pt x="26" y="114"/>
                  </a:lnTo>
                  <a:lnTo>
                    <a:pt x="30" y="104"/>
                  </a:lnTo>
                  <a:lnTo>
                    <a:pt x="37" y="95"/>
                  </a:lnTo>
                  <a:lnTo>
                    <a:pt x="44" y="88"/>
                  </a:lnTo>
                  <a:lnTo>
                    <a:pt x="53" y="81"/>
                  </a:lnTo>
                  <a:lnTo>
                    <a:pt x="63" y="77"/>
                  </a:lnTo>
                  <a:lnTo>
                    <a:pt x="73" y="74"/>
                  </a:lnTo>
                  <a:lnTo>
                    <a:pt x="83" y="71"/>
                  </a:lnTo>
                  <a:lnTo>
                    <a:pt x="94" y="70"/>
                  </a:lnTo>
                  <a:lnTo>
                    <a:pt x="105" y="71"/>
                  </a:lnTo>
                  <a:lnTo>
                    <a:pt x="116" y="73"/>
                  </a:lnTo>
                  <a:lnTo>
                    <a:pt x="126" y="76"/>
                  </a:lnTo>
                  <a:lnTo>
                    <a:pt x="134" y="79"/>
                  </a:lnTo>
                  <a:lnTo>
                    <a:pt x="142" y="83"/>
                  </a:lnTo>
                  <a:lnTo>
                    <a:pt x="149" y="89"/>
                  </a:lnTo>
                  <a:lnTo>
                    <a:pt x="156" y="95"/>
                  </a:lnTo>
                  <a:lnTo>
                    <a:pt x="162" y="102"/>
                  </a:lnTo>
                  <a:lnTo>
                    <a:pt x="167" y="109"/>
                  </a:lnTo>
                  <a:lnTo>
                    <a:pt x="171" y="118"/>
                  </a:lnTo>
                  <a:lnTo>
                    <a:pt x="175" y="127"/>
                  </a:lnTo>
                  <a:lnTo>
                    <a:pt x="178" y="135"/>
                  </a:lnTo>
                  <a:lnTo>
                    <a:pt x="181" y="145"/>
                  </a:lnTo>
                  <a:lnTo>
                    <a:pt x="183" y="155"/>
                  </a:lnTo>
                  <a:lnTo>
                    <a:pt x="184" y="165"/>
                  </a:lnTo>
                  <a:lnTo>
                    <a:pt x="184" y="175"/>
                  </a:lnTo>
                  <a:lnTo>
                    <a:pt x="184" y="186"/>
                  </a:lnTo>
                  <a:lnTo>
                    <a:pt x="183" y="197"/>
                  </a:lnTo>
                  <a:lnTo>
                    <a:pt x="181" y="206"/>
                  </a:lnTo>
                  <a:lnTo>
                    <a:pt x="178" y="216"/>
                  </a:lnTo>
                  <a:lnTo>
                    <a:pt x="175" y="225"/>
                  </a:lnTo>
                  <a:lnTo>
                    <a:pt x="171" y="233"/>
                  </a:lnTo>
                  <a:lnTo>
                    <a:pt x="167" y="242"/>
                  </a:lnTo>
                  <a:lnTo>
                    <a:pt x="162" y="250"/>
                  </a:lnTo>
                  <a:lnTo>
                    <a:pt x="156" y="256"/>
                  </a:lnTo>
                  <a:lnTo>
                    <a:pt x="149" y="263"/>
                  </a:lnTo>
                  <a:lnTo>
                    <a:pt x="142" y="268"/>
                  </a:lnTo>
                  <a:lnTo>
                    <a:pt x="134" y="272"/>
                  </a:lnTo>
                  <a:lnTo>
                    <a:pt x="126" y="276"/>
                  </a:lnTo>
                  <a:lnTo>
                    <a:pt x="116" y="278"/>
                  </a:lnTo>
                  <a:lnTo>
                    <a:pt x="105" y="280"/>
                  </a:lnTo>
                  <a:lnTo>
                    <a:pt x="94" y="281"/>
                  </a:lnTo>
                  <a:lnTo>
                    <a:pt x="82" y="280"/>
                  </a:lnTo>
                  <a:lnTo>
                    <a:pt x="71" y="278"/>
                  </a:lnTo>
                  <a:lnTo>
                    <a:pt x="61" y="273"/>
                  </a:lnTo>
                  <a:lnTo>
                    <a:pt x="51" y="269"/>
                  </a:lnTo>
                  <a:lnTo>
                    <a:pt x="42" y="263"/>
                  </a:lnTo>
                  <a:lnTo>
                    <a:pt x="35" y="255"/>
                  </a:lnTo>
                  <a:lnTo>
                    <a:pt x="28" y="246"/>
                  </a:lnTo>
                  <a:lnTo>
                    <a:pt x="24" y="237"/>
                  </a:lnTo>
                  <a:lnTo>
                    <a:pt x="23" y="237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" name="Rectangle 103"/>
            <p:cNvSpPr>
              <a:spLocks noChangeArrowheads="1"/>
            </p:cNvSpPr>
            <p:nvPr userDrawn="1"/>
          </p:nvSpPr>
          <p:spPr bwMode="auto">
            <a:xfrm>
              <a:off x="4848" y="3814"/>
              <a:ext cx="8" cy="91"/>
            </a:xfrm>
            <a:prstGeom prst="rect">
              <a:avLst/>
            </a:pr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" name="Freeform 104"/>
            <p:cNvSpPr>
              <a:spLocks noEditPoints="1"/>
            </p:cNvSpPr>
            <p:nvPr userDrawn="1"/>
          </p:nvSpPr>
          <p:spPr bwMode="auto">
            <a:xfrm>
              <a:off x="4872" y="3814"/>
              <a:ext cx="8" cy="91"/>
            </a:xfrm>
            <a:custGeom>
              <a:avLst/>
              <a:gdLst>
                <a:gd name="T0" fmla="*/ 0 w 24"/>
                <a:gd name="T1" fmla="*/ 76 h 274"/>
                <a:gd name="T2" fmla="*/ 24 w 24"/>
                <a:gd name="T3" fmla="*/ 76 h 274"/>
                <a:gd name="T4" fmla="*/ 24 w 24"/>
                <a:gd name="T5" fmla="*/ 274 h 274"/>
                <a:gd name="T6" fmla="*/ 0 w 24"/>
                <a:gd name="T7" fmla="*/ 274 h 274"/>
                <a:gd name="T8" fmla="*/ 0 w 24"/>
                <a:gd name="T9" fmla="*/ 76 h 274"/>
                <a:gd name="T10" fmla="*/ 0 w 24"/>
                <a:gd name="T11" fmla="*/ 0 h 274"/>
                <a:gd name="T12" fmla="*/ 24 w 24"/>
                <a:gd name="T13" fmla="*/ 0 h 274"/>
                <a:gd name="T14" fmla="*/ 24 w 24"/>
                <a:gd name="T15" fmla="*/ 39 h 274"/>
                <a:gd name="T16" fmla="*/ 0 w 24"/>
                <a:gd name="T17" fmla="*/ 39 h 274"/>
                <a:gd name="T18" fmla="*/ 0 w 24"/>
                <a:gd name="T19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74">
                  <a:moveTo>
                    <a:pt x="0" y="76"/>
                  </a:moveTo>
                  <a:lnTo>
                    <a:pt x="24" y="76"/>
                  </a:lnTo>
                  <a:lnTo>
                    <a:pt x="24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" name="Freeform 105"/>
            <p:cNvSpPr>
              <a:spLocks/>
            </p:cNvSpPr>
            <p:nvPr userDrawn="1"/>
          </p:nvSpPr>
          <p:spPr bwMode="auto">
            <a:xfrm>
              <a:off x="4895" y="3814"/>
              <a:ext cx="58" cy="91"/>
            </a:xfrm>
            <a:custGeom>
              <a:avLst/>
              <a:gdLst>
                <a:gd name="T0" fmla="*/ 0 w 173"/>
                <a:gd name="T1" fmla="*/ 0 h 274"/>
                <a:gd name="T2" fmla="*/ 25 w 173"/>
                <a:gd name="T3" fmla="*/ 0 h 274"/>
                <a:gd name="T4" fmla="*/ 25 w 173"/>
                <a:gd name="T5" fmla="*/ 172 h 274"/>
                <a:gd name="T6" fmla="*/ 134 w 173"/>
                <a:gd name="T7" fmla="*/ 76 h 274"/>
                <a:gd name="T8" fmla="*/ 166 w 173"/>
                <a:gd name="T9" fmla="*/ 76 h 274"/>
                <a:gd name="T10" fmla="*/ 82 w 173"/>
                <a:gd name="T11" fmla="*/ 149 h 274"/>
                <a:gd name="T12" fmla="*/ 173 w 173"/>
                <a:gd name="T13" fmla="*/ 274 h 274"/>
                <a:gd name="T14" fmla="*/ 143 w 173"/>
                <a:gd name="T15" fmla="*/ 274 h 274"/>
                <a:gd name="T16" fmla="*/ 64 w 173"/>
                <a:gd name="T17" fmla="*/ 166 h 274"/>
                <a:gd name="T18" fmla="*/ 25 w 173"/>
                <a:gd name="T19" fmla="*/ 199 h 274"/>
                <a:gd name="T20" fmla="*/ 25 w 173"/>
                <a:gd name="T21" fmla="*/ 274 h 274"/>
                <a:gd name="T22" fmla="*/ 0 w 173"/>
                <a:gd name="T23" fmla="*/ 274 h 274"/>
                <a:gd name="T24" fmla="*/ 0 w 173"/>
                <a:gd name="T25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274">
                  <a:moveTo>
                    <a:pt x="0" y="0"/>
                  </a:moveTo>
                  <a:lnTo>
                    <a:pt x="25" y="0"/>
                  </a:lnTo>
                  <a:lnTo>
                    <a:pt x="25" y="172"/>
                  </a:lnTo>
                  <a:lnTo>
                    <a:pt x="134" y="76"/>
                  </a:lnTo>
                  <a:lnTo>
                    <a:pt x="166" y="76"/>
                  </a:lnTo>
                  <a:lnTo>
                    <a:pt x="82" y="149"/>
                  </a:lnTo>
                  <a:lnTo>
                    <a:pt x="173" y="274"/>
                  </a:lnTo>
                  <a:lnTo>
                    <a:pt x="143" y="274"/>
                  </a:lnTo>
                  <a:lnTo>
                    <a:pt x="64" y="166"/>
                  </a:lnTo>
                  <a:lnTo>
                    <a:pt x="25" y="199"/>
                  </a:lnTo>
                  <a:lnTo>
                    <a:pt x="25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8" name="Freeform 106"/>
            <p:cNvSpPr>
              <a:spLocks noEditPoints="1"/>
            </p:cNvSpPr>
            <p:nvPr userDrawn="1"/>
          </p:nvSpPr>
          <p:spPr bwMode="auto">
            <a:xfrm>
              <a:off x="4956" y="3837"/>
              <a:ext cx="59" cy="70"/>
            </a:xfrm>
            <a:custGeom>
              <a:avLst/>
              <a:gdLst>
                <a:gd name="T0" fmla="*/ 151 w 177"/>
                <a:gd name="T1" fmla="*/ 78 h 210"/>
                <a:gd name="T2" fmla="*/ 144 w 177"/>
                <a:gd name="T3" fmla="*/ 59 h 210"/>
                <a:gd name="T4" fmla="*/ 138 w 177"/>
                <a:gd name="T5" fmla="*/ 48 h 210"/>
                <a:gd name="T6" fmla="*/ 130 w 177"/>
                <a:gd name="T7" fmla="*/ 38 h 210"/>
                <a:gd name="T8" fmla="*/ 121 w 177"/>
                <a:gd name="T9" fmla="*/ 30 h 210"/>
                <a:gd name="T10" fmla="*/ 109 w 177"/>
                <a:gd name="T11" fmla="*/ 24 h 210"/>
                <a:gd name="T12" fmla="*/ 96 w 177"/>
                <a:gd name="T13" fmla="*/ 21 h 210"/>
                <a:gd name="T14" fmla="*/ 82 w 177"/>
                <a:gd name="T15" fmla="*/ 21 h 210"/>
                <a:gd name="T16" fmla="*/ 69 w 177"/>
                <a:gd name="T17" fmla="*/ 24 h 210"/>
                <a:gd name="T18" fmla="*/ 57 w 177"/>
                <a:gd name="T19" fmla="*/ 30 h 210"/>
                <a:gd name="T20" fmla="*/ 47 w 177"/>
                <a:gd name="T21" fmla="*/ 38 h 210"/>
                <a:gd name="T22" fmla="*/ 35 w 177"/>
                <a:gd name="T23" fmla="*/ 53 h 210"/>
                <a:gd name="T24" fmla="*/ 26 w 177"/>
                <a:gd name="T25" fmla="*/ 78 h 210"/>
                <a:gd name="T26" fmla="*/ 152 w 177"/>
                <a:gd name="T27" fmla="*/ 92 h 210"/>
                <a:gd name="T28" fmla="*/ 25 w 177"/>
                <a:gd name="T29" fmla="*/ 126 h 210"/>
                <a:gd name="T30" fmla="*/ 30 w 177"/>
                <a:gd name="T31" fmla="*/ 146 h 210"/>
                <a:gd name="T32" fmla="*/ 35 w 177"/>
                <a:gd name="T33" fmla="*/ 158 h 210"/>
                <a:gd name="T34" fmla="*/ 43 w 177"/>
                <a:gd name="T35" fmla="*/ 170 h 210"/>
                <a:gd name="T36" fmla="*/ 54 w 177"/>
                <a:gd name="T37" fmla="*/ 179 h 210"/>
                <a:gd name="T38" fmla="*/ 66 w 177"/>
                <a:gd name="T39" fmla="*/ 186 h 210"/>
                <a:gd name="T40" fmla="*/ 81 w 177"/>
                <a:gd name="T41" fmla="*/ 189 h 210"/>
                <a:gd name="T42" fmla="*/ 101 w 177"/>
                <a:gd name="T43" fmla="*/ 189 h 210"/>
                <a:gd name="T44" fmla="*/ 122 w 177"/>
                <a:gd name="T45" fmla="*/ 182 h 210"/>
                <a:gd name="T46" fmla="*/ 138 w 177"/>
                <a:gd name="T47" fmla="*/ 169 h 210"/>
                <a:gd name="T48" fmla="*/ 148 w 177"/>
                <a:gd name="T49" fmla="*/ 150 h 210"/>
                <a:gd name="T50" fmla="*/ 176 w 177"/>
                <a:gd name="T51" fmla="*/ 140 h 210"/>
                <a:gd name="T52" fmla="*/ 165 w 177"/>
                <a:gd name="T53" fmla="*/ 170 h 210"/>
                <a:gd name="T54" fmla="*/ 156 w 177"/>
                <a:gd name="T55" fmla="*/ 182 h 210"/>
                <a:gd name="T56" fmla="*/ 148 w 177"/>
                <a:gd name="T57" fmla="*/ 192 h 210"/>
                <a:gd name="T58" fmla="*/ 136 w 177"/>
                <a:gd name="T59" fmla="*/ 200 h 210"/>
                <a:gd name="T60" fmla="*/ 123 w 177"/>
                <a:gd name="T61" fmla="*/ 206 h 210"/>
                <a:gd name="T62" fmla="*/ 107 w 177"/>
                <a:gd name="T63" fmla="*/ 209 h 210"/>
                <a:gd name="T64" fmla="*/ 89 w 177"/>
                <a:gd name="T65" fmla="*/ 210 h 210"/>
                <a:gd name="T66" fmla="*/ 67 w 177"/>
                <a:gd name="T67" fmla="*/ 208 h 210"/>
                <a:gd name="T68" fmla="*/ 48 w 177"/>
                <a:gd name="T69" fmla="*/ 202 h 210"/>
                <a:gd name="T70" fmla="*/ 33 w 177"/>
                <a:gd name="T71" fmla="*/ 193 h 210"/>
                <a:gd name="T72" fmla="*/ 20 w 177"/>
                <a:gd name="T73" fmla="*/ 180 h 210"/>
                <a:gd name="T74" fmla="*/ 12 w 177"/>
                <a:gd name="T75" fmla="*/ 163 h 210"/>
                <a:gd name="T76" fmla="*/ 5 w 177"/>
                <a:gd name="T77" fmla="*/ 146 h 210"/>
                <a:gd name="T78" fmla="*/ 1 w 177"/>
                <a:gd name="T79" fmla="*/ 127 h 210"/>
                <a:gd name="T80" fmla="*/ 0 w 177"/>
                <a:gd name="T81" fmla="*/ 105 h 210"/>
                <a:gd name="T82" fmla="*/ 1 w 177"/>
                <a:gd name="T83" fmla="*/ 86 h 210"/>
                <a:gd name="T84" fmla="*/ 5 w 177"/>
                <a:gd name="T85" fmla="*/ 67 h 210"/>
                <a:gd name="T86" fmla="*/ 12 w 177"/>
                <a:gd name="T87" fmla="*/ 49 h 210"/>
                <a:gd name="T88" fmla="*/ 20 w 177"/>
                <a:gd name="T89" fmla="*/ 34 h 210"/>
                <a:gd name="T90" fmla="*/ 33 w 177"/>
                <a:gd name="T91" fmla="*/ 20 h 210"/>
                <a:gd name="T92" fmla="*/ 48 w 177"/>
                <a:gd name="T93" fmla="*/ 10 h 210"/>
                <a:gd name="T94" fmla="*/ 67 w 177"/>
                <a:gd name="T95" fmla="*/ 3 h 210"/>
                <a:gd name="T96" fmla="*/ 89 w 177"/>
                <a:gd name="T97" fmla="*/ 0 h 210"/>
                <a:gd name="T98" fmla="*/ 111 w 177"/>
                <a:gd name="T99" fmla="*/ 3 h 210"/>
                <a:gd name="T100" fmla="*/ 129 w 177"/>
                <a:gd name="T101" fmla="*/ 10 h 210"/>
                <a:gd name="T102" fmla="*/ 146 w 177"/>
                <a:gd name="T103" fmla="*/ 21 h 210"/>
                <a:gd name="T104" fmla="*/ 157 w 177"/>
                <a:gd name="T105" fmla="*/ 35 h 210"/>
                <a:gd name="T106" fmla="*/ 166 w 177"/>
                <a:gd name="T107" fmla="*/ 52 h 210"/>
                <a:gd name="T108" fmla="*/ 173 w 177"/>
                <a:gd name="T109" fmla="*/ 71 h 210"/>
                <a:gd name="T110" fmla="*/ 176 w 177"/>
                <a:gd name="T111" fmla="*/ 91 h 210"/>
                <a:gd name="T112" fmla="*/ 176 w 177"/>
                <a:gd name="T113" fmla="*/ 11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7" h="210">
                  <a:moveTo>
                    <a:pt x="152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4" y="59"/>
                  </a:lnTo>
                  <a:lnTo>
                    <a:pt x="142" y="53"/>
                  </a:lnTo>
                  <a:lnTo>
                    <a:pt x="138" y="48"/>
                  </a:lnTo>
                  <a:lnTo>
                    <a:pt x="135" y="42"/>
                  </a:lnTo>
                  <a:lnTo>
                    <a:pt x="130" y="38"/>
                  </a:lnTo>
                  <a:lnTo>
                    <a:pt x="126" y="34"/>
                  </a:lnTo>
                  <a:lnTo>
                    <a:pt x="121" y="30"/>
                  </a:lnTo>
                  <a:lnTo>
                    <a:pt x="115" y="27"/>
                  </a:lnTo>
                  <a:lnTo>
                    <a:pt x="109" y="24"/>
                  </a:lnTo>
                  <a:lnTo>
                    <a:pt x="103" y="22"/>
                  </a:lnTo>
                  <a:lnTo>
                    <a:pt x="96" y="21"/>
                  </a:lnTo>
                  <a:lnTo>
                    <a:pt x="89" y="21"/>
                  </a:lnTo>
                  <a:lnTo>
                    <a:pt x="82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2" y="27"/>
                  </a:lnTo>
                  <a:lnTo>
                    <a:pt x="57" y="30"/>
                  </a:lnTo>
                  <a:lnTo>
                    <a:pt x="52" y="34"/>
                  </a:lnTo>
                  <a:lnTo>
                    <a:pt x="47" y="38"/>
                  </a:lnTo>
                  <a:lnTo>
                    <a:pt x="43" y="42"/>
                  </a:lnTo>
                  <a:lnTo>
                    <a:pt x="35" y="53"/>
                  </a:lnTo>
                  <a:lnTo>
                    <a:pt x="30" y="65"/>
                  </a:lnTo>
                  <a:lnTo>
                    <a:pt x="26" y="78"/>
                  </a:lnTo>
                  <a:lnTo>
                    <a:pt x="23" y="92"/>
                  </a:lnTo>
                  <a:lnTo>
                    <a:pt x="152" y="92"/>
                  </a:lnTo>
                  <a:close/>
                  <a:moveTo>
                    <a:pt x="23" y="112"/>
                  </a:moveTo>
                  <a:lnTo>
                    <a:pt x="25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2" y="153"/>
                  </a:lnTo>
                  <a:lnTo>
                    <a:pt x="35" y="158"/>
                  </a:lnTo>
                  <a:lnTo>
                    <a:pt x="39" y="165"/>
                  </a:lnTo>
                  <a:lnTo>
                    <a:pt x="43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59" y="183"/>
                  </a:lnTo>
                  <a:lnTo>
                    <a:pt x="66" y="186"/>
                  </a:lnTo>
                  <a:lnTo>
                    <a:pt x="73" y="188"/>
                  </a:lnTo>
                  <a:lnTo>
                    <a:pt x="81" y="189"/>
                  </a:lnTo>
                  <a:lnTo>
                    <a:pt x="89" y="190"/>
                  </a:lnTo>
                  <a:lnTo>
                    <a:pt x="101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0" y="176"/>
                  </a:lnTo>
                  <a:lnTo>
                    <a:pt x="138" y="169"/>
                  </a:lnTo>
                  <a:lnTo>
                    <a:pt x="143" y="160"/>
                  </a:lnTo>
                  <a:lnTo>
                    <a:pt x="148" y="150"/>
                  </a:lnTo>
                  <a:lnTo>
                    <a:pt x="151" y="140"/>
                  </a:lnTo>
                  <a:lnTo>
                    <a:pt x="176" y="140"/>
                  </a:lnTo>
                  <a:lnTo>
                    <a:pt x="170" y="155"/>
                  </a:lnTo>
                  <a:lnTo>
                    <a:pt x="165" y="170"/>
                  </a:lnTo>
                  <a:lnTo>
                    <a:pt x="161" y="175"/>
                  </a:lnTo>
                  <a:lnTo>
                    <a:pt x="156" y="182"/>
                  </a:lnTo>
                  <a:lnTo>
                    <a:pt x="152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6" y="200"/>
                  </a:lnTo>
                  <a:lnTo>
                    <a:pt x="129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8" y="210"/>
                  </a:lnTo>
                  <a:lnTo>
                    <a:pt x="89" y="210"/>
                  </a:lnTo>
                  <a:lnTo>
                    <a:pt x="77" y="210"/>
                  </a:lnTo>
                  <a:lnTo>
                    <a:pt x="67" y="208"/>
                  </a:lnTo>
                  <a:lnTo>
                    <a:pt x="57" y="206"/>
                  </a:lnTo>
                  <a:lnTo>
                    <a:pt x="48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0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7" y="155"/>
                  </a:lnTo>
                  <a:lnTo>
                    <a:pt x="5" y="146"/>
                  </a:lnTo>
                  <a:lnTo>
                    <a:pt x="2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2" y="76"/>
                  </a:lnTo>
                  <a:lnTo>
                    <a:pt x="5" y="67"/>
                  </a:lnTo>
                  <a:lnTo>
                    <a:pt x="7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0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8" y="10"/>
                  </a:lnTo>
                  <a:lnTo>
                    <a:pt x="57" y="6"/>
                  </a:lnTo>
                  <a:lnTo>
                    <a:pt x="67" y="3"/>
                  </a:lnTo>
                  <a:lnTo>
                    <a:pt x="77" y="1"/>
                  </a:lnTo>
                  <a:lnTo>
                    <a:pt x="89" y="0"/>
                  </a:lnTo>
                  <a:lnTo>
                    <a:pt x="100" y="1"/>
                  </a:lnTo>
                  <a:lnTo>
                    <a:pt x="111" y="3"/>
                  </a:lnTo>
                  <a:lnTo>
                    <a:pt x="121" y="6"/>
                  </a:lnTo>
                  <a:lnTo>
                    <a:pt x="129" y="10"/>
                  </a:lnTo>
                  <a:lnTo>
                    <a:pt x="138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7" y="35"/>
                  </a:lnTo>
                  <a:lnTo>
                    <a:pt x="162" y="44"/>
                  </a:lnTo>
                  <a:lnTo>
                    <a:pt x="166" y="52"/>
                  </a:lnTo>
                  <a:lnTo>
                    <a:pt x="169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7" y="102"/>
                  </a:lnTo>
                  <a:lnTo>
                    <a:pt x="176" y="112"/>
                  </a:lnTo>
                  <a:lnTo>
                    <a:pt x="23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9" name="Freeform 107"/>
            <p:cNvSpPr>
              <a:spLocks/>
            </p:cNvSpPr>
            <p:nvPr userDrawn="1"/>
          </p:nvSpPr>
          <p:spPr bwMode="auto">
            <a:xfrm>
              <a:off x="5058" y="3812"/>
              <a:ext cx="71" cy="96"/>
            </a:xfrm>
            <a:custGeom>
              <a:avLst/>
              <a:gdLst>
                <a:gd name="T0" fmla="*/ 27 w 214"/>
                <a:gd name="T1" fmla="*/ 208 h 286"/>
                <a:gd name="T2" fmla="*/ 36 w 214"/>
                <a:gd name="T3" fmla="*/ 232 h 286"/>
                <a:gd name="T4" fmla="*/ 52 w 214"/>
                <a:gd name="T5" fmla="*/ 247 h 286"/>
                <a:gd name="T6" fmla="*/ 73 w 214"/>
                <a:gd name="T7" fmla="*/ 258 h 286"/>
                <a:gd name="T8" fmla="*/ 116 w 214"/>
                <a:gd name="T9" fmla="*/ 263 h 286"/>
                <a:gd name="T10" fmla="*/ 152 w 214"/>
                <a:gd name="T11" fmla="*/ 256 h 286"/>
                <a:gd name="T12" fmla="*/ 173 w 214"/>
                <a:gd name="T13" fmla="*/ 243 h 286"/>
                <a:gd name="T14" fmla="*/ 184 w 214"/>
                <a:gd name="T15" fmla="*/ 228 h 286"/>
                <a:gd name="T16" fmla="*/ 188 w 214"/>
                <a:gd name="T17" fmla="*/ 207 h 286"/>
                <a:gd name="T18" fmla="*/ 186 w 214"/>
                <a:gd name="T19" fmla="*/ 192 h 286"/>
                <a:gd name="T20" fmla="*/ 170 w 214"/>
                <a:gd name="T21" fmla="*/ 174 h 286"/>
                <a:gd name="T22" fmla="*/ 142 w 214"/>
                <a:gd name="T23" fmla="*/ 161 h 286"/>
                <a:gd name="T24" fmla="*/ 59 w 214"/>
                <a:gd name="T25" fmla="*/ 139 h 286"/>
                <a:gd name="T26" fmla="*/ 29 w 214"/>
                <a:gd name="T27" fmla="*/ 123 h 286"/>
                <a:gd name="T28" fmla="*/ 17 w 214"/>
                <a:gd name="T29" fmla="*/ 110 h 286"/>
                <a:gd name="T30" fmla="*/ 10 w 214"/>
                <a:gd name="T31" fmla="*/ 92 h 286"/>
                <a:gd name="T32" fmla="*/ 10 w 214"/>
                <a:gd name="T33" fmla="*/ 66 h 286"/>
                <a:gd name="T34" fmla="*/ 19 w 214"/>
                <a:gd name="T35" fmla="*/ 41 h 286"/>
                <a:gd name="T36" fmla="*/ 33 w 214"/>
                <a:gd name="T37" fmla="*/ 22 h 286"/>
                <a:gd name="T38" fmla="*/ 57 w 214"/>
                <a:gd name="T39" fmla="*/ 7 h 286"/>
                <a:gd name="T40" fmla="*/ 90 w 214"/>
                <a:gd name="T41" fmla="*/ 0 h 286"/>
                <a:gd name="T42" fmla="*/ 124 w 214"/>
                <a:gd name="T43" fmla="*/ 1 h 286"/>
                <a:gd name="T44" fmla="*/ 152 w 214"/>
                <a:gd name="T45" fmla="*/ 7 h 286"/>
                <a:gd name="T46" fmla="*/ 175 w 214"/>
                <a:gd name="T47" fmla="*/ 21 h 286"/>
                <a:gd name="T48" fmla="*/ 193 w 214"/>
                <a:gd name="T49" fmla="*/ 40 h 286"/>
                <a:gd name="T50" fmla="*/ 204 w 214"/>
                <a:gd name="T51" fmla="*/ 65 h 286"/>
                <a:gd name="T52" fmla="*/ 179 w 214"/>
                <a:gd name="T53" fmla="*/ 85 h 286"/>
                <a:gd name="T54" fmla="*/ 174 w 214"/>
                <a:gd name="T55" fmla="*/ 63 h 286"/>
                <a:gd name="T56" fmla="*/ 165 w 214"/>
                <a:gd name="T57" fmla="*/ 46 h 286"/>
                <a:gd name="T58" fmla="*/ 151 w 214"/>
                <a:gd name="T59" fmla="*/ 34 h 286"/>
                <a:gd name="T60" fmla="*/ 132 w 214"/>
                <a:gd name="T61" fmla="*/ 26 h 286"/>
                <a:gd name="T62" fmla="*/ 91 w 214"/>
                <a:gd name="T63" fmla="*/ 22 h 286"/>
                <a:gd name="T64" fmla="*/ 57 w 214"/>
                <a:gd name="T65" fmla="*/ 33 h 286"/>
                <a:gd name="T66" fmla="*/ 44 w 214"/>
                <a:gd name="T67" fmla="*/ 45 h 286"/>
                <a:gd name="T68" fmla="*/ 37 w 214"/>
                <a:gd name="T69" fmla="*/ 62 h 286"/>
                <a:gd name="T70" fmla="*/ 36 w 214"/>
                <a:gd name="T71" fmla="*/ 85 h 286"/>
                <a:gd name="T72" fmla="*/ 48 w 214"/>
                <a:gd name="T73" fmla="*/ 105 h 286"/>
                <a:gd name="T74" fmla="*/ 69 w 214"/>
                <a:gd name="T75" fmla="*/ 116 h 286"/>
                <a:gd name="T76" fmla="*/ 158 w 214"/>
                <a:gd name="T77" fmla="*/ 139 h 286"/>
                <a:gd name="T78" fmla="*/ 194 w 214"/>
                <a:gd name="T79" fmla="*/ 159 h 286"/>
                <a:gd name="T80" fmla="*/ 206 w 214"/>
                <a:gd name="T81" fmla="*/ 173 h 286"/>
                <a:gd name="T82" fmla="*/ 213 w 214"/>
                <a:gd name="T83" fmla="*/ 192 h 286"/>
                <a:gd name="T84" fmla="*/ 214 w 214"/>
                <a:gd name="T85" fmla="*/ 216 h 286"/>
                <a:gd name="T86" fmla="*/ 207 w 214"/>
                <a:gd name="T87" fmla="*/ 241 h 286"/>
                <a:gd name="T88" fmla="*/ 193 w 214"/>
                <a:gd name="T89" fmla="*/ 260 h 286"/>
                <a:gd name="T90" fmla="*/ 168 w 214"/>
                <a:gd name="T91" fmla="*/ 276 h 286"/>
                <a:gd name="T92" fmla="*/ 127 w 214"/>
                <a:gd name="T93" fmla="*/ 285 h 286"/>
                <a:gd name="T94" fmla="*/ 87 w 214"/>
                <a:gd name="T95" fmla="*/ 284 h 286"/>
                <a:gd name="T96" fmla="*/ 56 w 214"/>
                <a:gd name="T97" fmla="*/ 276 h 286"/>
                <a:gd name="T98" fmla="*/ 30 w 214"/>
                <a:gd name="T99" fmla="*/ 262 h 286"/>
                <a:gd name="T100" fmla="*/ 11 w 214"/>
                <a:gd name="T101" fmla="*/ 242 h 286"/>
                <a:gd name="T102" fmla="*/ 2 w 214"/>
                <a:gd name="T103" fmla="*/ 213 h 286"/>
                <a:gd name="T104" fmla="*/ 26 w 214"/>
                <a:gd name="T105" fmla="*/ 19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4" h="286">
                  <a:moveTo>
                    <a:pt x="26" y="190"/>
                  </a:moveTo>
                  <a:lnTo>
                    <a:pt x="26" y="200"/>
                  </a:lnTo>
                  <a:lnTo>
                    <a:pt x="27" y="208"/>
                  </a:lnTo>
                  <a:lnTo>
                    <a:pt x="30" y="217"/>
                  </a:lnTo>
                  <a:lnTo>
                    <a:pt x="33" y="224"/>
                  </a:lnTo>
                  <a:lnTo>
                    <a:pt x="36" y="232"/>
                  </a:lnTo>
                  <a:lnTo>
                    <a:pt x="42" y="237"/>
                  </a:lnTo>
                  <a:lnTo>
                    <a:pt x="46" y="243"/>
                  </a:lnTo>
                  <a:lnTo>
                    <a:pt x="52" y="247"/>
                  </a:lnTo>
                  <a:lnTo>
                    <a:pt x="59" y="251"/>
                  </a:lnTo>
                  <a:lnTo>
                    <a:pt x="65" y="255"/>
                  </a:lnTo>
                  <a:lnTo>
                    <a:pt x="73" y="258"/>
                  </a:lnTo>
                  <a:lnTo>
                    <a:pt x="80" y="260"/>
                  </a:lnTo>
                  <a:lnTo>
                    <a:pt x="98" y="262"/>
                  </a:lnTo>
                  <a:lnTo>
                    <a:pt x="116" y="263"/>
                  </a:lnTo>
                  <a:lnTo>
                    <a:pt x="128" y="262"/>
                  </a:lnTo>
                  <a:lnTo>
                    <a:pt x="140" y="260"/>
                  </a:lnTo>
                  <a:lnTo>
                    <a:pt x="152" y="256"/>
                  </a:lnTo>
                  <a:lnTo>
                    <a:pt x="164" y="250"/>
                  </a:lnTo>
                  <a:lnTo>
                    <a:pt x="169" y="247"/>
                  </a:lnTo>
                  <a:lnTo>
                    <a:pt x="173" y="243"/>
                  </a:lnTo>
                  <a:lnTo>
                    <a:pt x="178" y="238"/>
                  </a:lnTo>
                  <a:lnTo>
                    <a:pt x="182" y="233"/>
                  </a:lnTo>
                  <a:lnTo>
                    <a:pt x="184" y="228"/>
                  </a:lnTo>
                  <a:lnTo>
                    <a:pt x="187" y="221"/>
                  </a:lnTo>
                  <a:lnTo>
                    <a:pt x="188" y="215"/>
                  </a:lnTo>
                  <a:lnTo>
                    <a:pt x="188" y="207"/>
                  </a:lnTo>
                  <a:lnTo>
                    <a:pt x="188" y="202"/>
                  </a:lnTo>
                  <a:lnTo>
                    <a:pt x="187" y="196"/>
                  </a:lnTo>
                  <a:lnTo>
                    <a:pt x="186" y="192"/>
                  </a:lnTo>
                  <a:lnTo>
                    <a:pt x="184" y="188"/>
                  </a:lnTo>
                  <a:lnTo>
                    <a:pt x="178" y="180"/>
                  </a:lnTo>
                  <a:lnTo>
                    <a:pt x="170" y="174"/>
                  </a:lnTo>
                  <a:lnTo>
                    <a:pt x="161" y="168"/>
                  </a:lnTo>
                  <a:lnTo>
                    <a:pt x="152" y="164"/>
                  </a:lnTo>
                  <a:lnTo>
                    <a:pt x="142" y="161"/>
                  </a:lnTo>
                  <a:lnTo>
                    <a:pt x="132" y="157"/>
                  </a:lnTo>
                  <a:lnTo>
                    <a:pt x="71" y="142"/>
                  </a:lnTo>
                  <a:lnTo>
                    <a:pt x="59" y="139"/>
                  </a:lnTo>
                  <a:lnTo>
                    <a:pt x="48" y="135"/>
                  </a:lnTo>
                  <a:lnTo>
                    <a:pt x="37" y="129"/>
                  </a:lnTo>
                  <a:lnTo>
                    <a:pt x="29" y="123"/>
                  </a:lnTo>
                  <a:lnTo>
                    <a:pt x="24" y="119"/>
                  </a:lnTo>
                  <a:lnTo>
                    <a:pt x="20" y="114"/>
                  </a:lnTo>
                  <a:lnTo>
                    <a:pt x="17" y="110"/>
                  </a:lnTo>
                  <a:lnTo>
                    <a:pt x="15" y="105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9" y="84"/>
                  </a:lnTo>
                  <a:lnTo>
                    <a:pt x="9" y="76"/>
                  </a:lnTo>
                  <a:lnTo>
                    <a:pt x="10" y="66"/>
                  </a:lnTo>
                  <a:lnTo>
                    <a:pt x="13" y="54"/>
                  </a:lnTo>
                  <a:lnTo>
                    <a:pt x="16" y="47"/>
                  </a:lnTo>
                  <a:lnTo>
                    <a:pt x="19" y="41"/>
                  </a:lnTo>
                  <a:lnTo>
                    <a:pt x="23" y="34"/>
                  </a:lnTo>
                  <a:lnTo>
                    <a:pt x="27" y="28"/>
                  </a:lnTo>
                  <a:lnTo>
                    <a:pt x="33" y="22"/>
                  </a:lnTo>
                  <a:lnTo>
                    <a:pt x="39" y="17"/>
                  </a:lnTo>
                  <a:lnTo>
                    <a:pt x="48" y="12"/>
                  </a:lnTo>
                  <a:lnTo>
                    <a:pt x="57" y="7"/>
                  </a:lnTo>
                  <a:lnTo>
                    <a:pt x="66" y="4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4" y="0"/>
                  </a:lnTo>
                  <a:lnTo>
                    <a:pt x="124" y="1"/>
                  </a:lnTo>
                  <a:lnTo>
                    <a:pt x="133" y="2"/>
                  </a:lnTo>
                  <a:lnTo>
                    <a:pt x="143" y="5"/>
                  </a:lnTo>
                  <a:lnTo>
                    <a:pt x="152" y="7"/>
                  </a:lnTo>
                  <a:lnTo>
                    <a:pt x="160" y="12"/>
                  </a:lnTo>
                  <a:lnTo>
                    <a:pt x="168" y="16"/>
                  </a:lnTo>
                  <a:lnTo>
                    <a:pt x="175" y="21"/>
                  </a:lnTo>
                  <a:lnTo>
                    <a:pt x="182" y="27"/>
                  </a:lnTo>
                  <a:lnTo>
                    <a:pt x="187" y="33"/>
                  </a:lnTo>
                  <a:lnTo>
                    <a:pt x="193" y="40"/>
                  </a:lnTo>
                  <a:lnTo>
                    <a:pt x="197" y="47"/>
                  </a:lnTo>
                  <a:lnTo>
                    <a:pt x="200" y="56"/>
                  </a:lnTo>
                  <a:lnTo>
                    <a:pt x="204" y="65"/>
                  </a:lnTo>
                  <a:lnTo>
                    <a:pt x="205" y="74"/>
                  </a:lnTo>
                  <a:lnTo>
                    <a:pt x="206" y="85"/>
                  </a:lnTo>
                  <a:lnTo>
                    <a:pt x="179" y="85"/>
                  </a:lnTo>
                  <a:lnTo>
                    <a:pt x="179" y="78"/>
                  </a:lnTo>
                  <a:lnTo>
                    <a:pt x="177" y="70"/>
                  </a:lnTo>
                  <a:lnTo>
                    <a:pt x="174" y="63"/>
                  </a:lnTo>
                  <a:lnTo>
                    <a:pt x="172" y="57"/>
                  </a:lnTo>
                  <a:lnTo>
                    <a:pt x="169" y="52"/>
                  </a:lnTo>
                  <a:lnTo>
                    <a:pt x="165" y="46"/>
                  </a:lnTo>
                  <a:lnTo>
                    <a:pt x="160" y="42"/>
                  </a:lnTo>
                  <a:lnTo>
                    <a:pt x="156" y="38"/>
                  </a:lnTo>
                  <a:lnTo>
                    <a:pt x="151" y="34"/>
                  </a:lnTo>
                  <a:lnTo>
                    <a:pt x="144" y="31"/>
                  </a:lnTo>
                  <a:lnTo>
                    <a:pt x="139" y="28"/>
                  </a:lnTo>
                  <a:lnTo>
                    <a:pt x="132" y="26"/>
                  </a:lnTo>
                  <a:lnTo>
                    <a:pt x="118" y="22"/>
                  </a:lnTo>
                  <a:lnTo>
                    <a:pt x="104" y="21"/>
                  </a:lnTo>
                  <a:lnTo>
                    <a:pt x="91" y="22"/>
                  </a:lnTo>
                  <a:lnTo>
                    <a:pt x="78" y="25"/>
                  </a:lnTo>
                  <a:lnTo>
                    <a:pt x="66" y="28"/>
                  </a:lnTo>
                  <a:lnTo>
                    <a:pt x="57" y="33"/>
                  </a:lnTo>
                  <a:lnTo>
                    <a:pt x="52" y="38"/>
                  </a:lnTo>
                  <a:lnTo>
                    <a:pt x="48" y="41"/>
                  </a:lnTo>
                  <a:lnTo>
                    <a:pt x="44" y="45"/>
                  </a:lnTo>
                  <a:lnTo>
                    <a:pt x="42" y="51"/>
                  </a:lnTo>
                  <a:lnTo>
                    <a:pt x="38" y="56"/>
                  </a:lnTo>
                  <a:lnTo>
                    <a:pt x="37" y="62"/>
                  </a:lnTo>
                  <a:lnTo>
                    <a:pt x="36" y="69"/>
                  </a:lnTo>
                  <a:lnTo>
                    <a:pt x="35" y="76"/>
                  </a:lnTo>
                  <a:lnTo>
                    <a:pt x="36" y="85"/>
                  </a:lnTo>
                  <a:lnTo>
                    <a:pt x="38" y="93"/>
                  </a:lnTo>
                  <a:lnTo>
                    <a:pt x="43" y="99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61" y="113"/>
                  </a:lnTo>
                  <a:lnTo>
                    <a:pt x="69" y="116"/>
                  </a:lnTo>
                  <a:lnTo>
                    <a:pt x="77" y="119"/>
                  </a:lnTo>
                  <a:lnTo>
                    <a:pt x="144" y="135"/>
                  </a:lnTo>
                  <a:lnTo>
                    <a:pt x="158" y="139"/>
                  </a:lnTo>
                  <a:lnTo>
                    <a:pt x="171" y="144"/>
                  </a:lnTo>
                  <a:lnTo>
                    <a:pt x="183" y="150"/>
                  </a:lnTo>
                  <a:lnTo>
                    <a:pt x="194" y="159"/>
                  </a:lnTo>
                  <a:lnTo>
                    <a:pt x="198" y="163"/>
                  </a:lnTo>
                  <a:lnTo>
                    <a:pt x="202" y="167"/>
                  </a:lnTo>
                  <a:lnTo>
                    <a:pt x="206" y="173"/>
                  </a:lnTo>
                  <a:lnTo>
                    <a:pt x="209" y="178"/>
                  </a:lnTo>
                  <a:lnTo>
                    <a:pt x="211" y="184"/>
                  </a:lnTo>
                  <a:lnTo>
                    <a:pt x="213" y="192"/>
                  </a:lnTo>
                  <a:lnTo>
                    <a:pt x="214" y="198"/>
                  </a:lnTo>
                  <a:lnTo>
                    <a:pt x="214" y="207"/>
                  </a:lnTo>
                  <a:lnTo>
                    <a:pt x="214" y="216"/>
                  </a:lnTo>
                  <a:lnTo>
                    <a:pt x="212" y="228"/>
                  </a:lnTo>
                  <a:lnTo>
                    <a:pt x="210" y="233"/>
                  </a:lnTo>
                  <a:lnTo>
                    <a:pt x="207" y="241"/>
                  </a:lnTo>
                  <a:lnTo>
                    <a:pt x="204" y="247"/>
                  </a:lnTo>
                  <a:lnTo>
                    <a:pt x="199" y="254"/>
                  </a:lnTo>
                  <a:lnTo>
                    <a:pt x="193" y="260"/>
                  </a:lnTo>
                  <a:lnTo>
                    <a:pt x="186" y="265"/>
                  </a:lnTo>
                  <a:lnTo>
                    <a:pt x="178" y="271"/>
                  </a:lnTo>
                  <a:lnTo>
                    <a:pt x="168" y="276"/>
                  </a:lnTo>
                  <a:lnTo>
                    <a:pt x="156" y="279"/>
                  </a:lnTo>
                  <a:lnTo>
                    <a:pt x="142" y="283"/>
                  </a:lnTo>
                  <a:lnTo>
                    <a:pt x="127" y="285"/>
                  </a:lnTo>
                  <a:lnTo>
                    <a:pt x="110" y="286"/>
                  </a:lnTo>
                  <a:lnTo>
                    <a:pt x="98" y="285"/>
                  </a:lnTo>
                  <a:lnTo>
                    <a:pt x="87" y="284"/>
                  </a:lnTo>
                  <a:lnTo>
                    <a:pt x="75" y="283"/>
                  </a:lnTo>
                  <a:lnTo>
                    <a:pt x="65" y="279"/>
                  </a:lnTo>
                  <a:lnTo>
                    <a:pt x="56" y="276"/>
                  </a:lnTo>
                  <a:lnTo>
                    <a:pt x="46" y="273"/>
                  </a:lnTo>
                  <a:lnTo>
                    <a:pt x="37" y="268"/>
                  </a:lnTo>
                  <a:lnTo>
                    <a:pt x="30" y="262"/>
                  </a:lnTo>
                  <a:lnTo>
                    <a:pt x="23" y="256"/>
                  </a:lnTo>
                  <a:lnTo>
                    <a:pt x="17" y="249"/>
                  </a:lnTo>
                  <a:lnTo>
                    <a:pt x="11" y="242"/>
                  </a:lnTo>
                  <a:lnTo>
                    <a:pt x="7" y="233"/>
                  </a:lnTo>
                  <a:lnTo>
                    <a:pt x="4" y="223"/>
                  </a:lnTo>
                  <a:lnTo>
                    <a:pt x="2" y="213"/>
                  </a:lnTo>
                  <a:lnTo>
                    <a:pt x="0" y="202"/>
                  </a:lnTo>
                  <a:lnTo>
                    <a:pt x="0" y="190"/>
                  </a:lnTo>
                  <a:lnTo>
                    <a:pt x="26" y="19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0" name="Rectangle 108"/>
            <p:cNvSpPr>
              <a:spLocks noChangeArrowheads="1"/>
            </p:cNvSpPr>
            <p:nvPr userDrawn="1"/>
          </p:nvSpPr>
          <p:spPr bwMode="auto">
            <a:xfrm>
              <a:off x="5142" y="3814"/>
              <a:ext cx="8" cy="91"/>
            </a:xfrm>
            <a:prstGeom prst="rect">
              <a:avLst/>
            </a:pr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1" name="Freeform 109"/>
            <p:cNvSpPr>
              <a:spLocks noEditPoints="1"/>
            </p:cNvSpPr>
            <p:nvPr userDrawn="1"/>
          </p:nvSpPr>
          <p:spPr bwMode="auto">
            <a:xfrm>
              <a:off x="5162" y="3837"/>
              <a:ext cx="63" cy="71"/>
            </a:xfrm>
            <a:custGeom>
              <a:avLst/>
              <a:gdLst>
                <a:gd name="T0" fmla="*/ 24 w 188"/>
                <a:gd name="T1" fmla="*/ 121 h 211"/>
                <a:gd name="T2" fmla="*/ 31 w 188"/>
                <a:gd name="T3" fmla="*/ 144 h 211"/>
                <a:gd name="T4" fmla="*/ 42 w 188"/>
                <a:gd name="T5" fmla="*/ 163 h 211"/>
                <a:gd name="T6" fmla="*/ 57 w 188"/>
                <a:gd name="T7" fmla="*/ 179 h 211"/>
                <a:gd name="T8" fmla="*/ 77 w 188"/>
                <a:gd name="T9" fmla="*/ 188 h 211"/>
                <a:gd name="T10" fmla="*/ 102 w 188"/>
                <a:gd name="T11" fmla="*/ 189 h 211"/>
                <a:gd name="T12" fmla="*/ 124 w 188"/>
                <a:gd name="T13" fmla="*/ 183 h 211"/>
                <a:gd name="T14" fmla="*/ 141 w 188"/>
                <a:gd name="T15" fmla="*/ 169 h 211"/>
                <a:gd name="T16" fmla="*/ 153 w 188"/>
                <a:gd name="T17" fmla="*/ 150 h 211"/>
                <a:gd name="T18" fmla="*/ 161 w 188"/>
                <a:gd name="T19" fmla="*/ 129 h 211"/>
                <a:gd name="T20" fmla="*/ 163 w 188"/>
                <a:gd name="T21" fmla="*/ 105 h 211"/>
                <a:gd name="T22" fmla="*/ 161 w 188"/>
                <a:gd name="T23" fmla="*/ 82 h 211"/>
                <a:gd name="T24" fmla="*/ 153 w 188"/>
                <a:gd name="T25" fmla="*/ 61 h 211"/>
                <a:gd name="T26" fmla="*/ 141 w 188"/>
                <a:gd name="T27" fmla="*/ 41 h 211"/>
                <a:gd name="T28" fmla="*/ 124 w 188"/>
                <a:gd name="T29" fmla="*/ 28 h 211"/>
                <a:gd name="T30" fmla="*/ 102 w 188"/>
                <a:gd name="T31" fmla="*/ 21 h 211"/>
                <a:gd name="T32" fmla="*/ 77 w 188"/>
                <a:gd name="T33" fmla="*/ 23 h 211"/>
                <a:gd name="T34" fmla="*/ 57 w 188"/>
                <a:gd name="T35" fmla="*/ 32 h 211"/>
                <a:gd name="T36" fmla="*/ 42 w 188"/>
                <a:gd name="T37" fmla="*/ 48 h 211"/>
                <a:gd name="T38" fmla="*/ 31 w 188"/>
                <a:gd name="T39" fmla="*/ 67 h 211"/>
                <a:gd name="T40" fmla="*/ 24 w 188"/>
                <a:gd name="T41" fmla="*/ 90 h 211"/>
                <a:gd name="T42" fmla="*/ 188 w 188"/>
                <a:gd name="T43" fmla="*/ 105 h 211"/>
                <a:gd name="T44" fmla="*/ 184 w 188"/>
                <a:gd name="T45" fmla="*/ 136 h 211"/>
                <a:gd name="T46" fmla="*/ 174 w 188"/>
                <a:gd name="T47" fmla="*/ 163 h 211"/>
                <a:gd name="T48" fmla="*/ 156 w 188"/>
                <a:gd name="T49" fmla="*/ 186 h 211"/>
                <a:gd name="T50" fmla="*/ 134 w 188"/>
                <a:gd name="T51" fmla="*/ 202 h 211"/>
                <a:gd name="T52" fmla="*/ 104 w 188"/>
                <a:gd name="T53" fmla="*/ 210 h 211"/>
                <a:gd name="T54" fmla="*/ 72 w 188"/>
                <a:gd name="T55" fmla="*/ 209 h 211"/>
                <a:gd name="T56" fmla="*/ 45 w 188"/>
                <a:gd name="T57" fmla="*/ 198 h 211"/>
                <a:gd name="T58" fmla="*/ 24 w 188"/>
                <a:gd name="T59" fmla="*/ 180 h 211"/>
                <a:gd name="T60" fmla="*/ 9 w 188"/>
                <a:gd name="T61" fmla="*/ 155 h 211"/>
                <a:gd name="T62" fmla="*/ 1 w 188"/>
                <a:gd name="T63" fmla="*/ 127 h 211"/>
                <a:gd name="T64" fmla="*/ 0 w 188"/>
                <a:gd name="T65" fmla="*/ 95 h 211"/>
                <a:gd name="T66" fmla="*/ 6 w 188"/>
                <a:gd name="T67" fmla="*/ 65 h 211"/>
                <a:gd name="T68" fmla="*/ 18 w 188"/>
                <a:gd name="T69" fmla="*/ 39 h 211"/>
                <a:gd name="T70" fmla="*/ 37 w 188"/>
                <a:gd name="T71" fmla="*/ 19 h 211"/>
                <a:gd name="T72" fmla="*/ 62 w 188"/>
                <a:gd name="T73" fmla="*/ 6 h 211"/>
                <a:gd name="T74" fmla="*/ 94 w 188"/>
                <a:gd name="T75" fmla="*/ 0 h 211"/>
                <a:gd name="T76" fmla="*/ 125 w 188"/>
                <a:gd name="T77" fmla="*/ 6 h 211"/>
                <a:gd name="T78" fmla="*/ 150 w 188"/>
                <a:gd name="T79" fmla="*/ 19 h 211"/>
                <a:gd name="T80" fmla="*/ 168 w 188"/>
                <a:gd name="T81" fmla="*/ 39 h 211"/>
                <a:gd name="T82" fmla="*/ 181 w 188"/>
                <a:gd name="T83" fmla="*/ 65 h 211"/>
                <a:gd name="T84" fmla="*/ 187 w 188"/>
                <a:gd name="T85" fmla="*/ 9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8" h="211">
                  <a:moveTo>
                    <a:pt x="23" y="105"/>
                  </a:moveTo>
                  <a:lnTo>
                    <a:pt x="24" y="114"/>
                  </a:lnTo>
                  <a:lnTo>
                    <a:pt x="24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7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1" y="174"/>
                  </a:lnTo>
                  <a:lnTo>
                    <a:pt x="57" y="179"/>
                  </a:lnTo>
                  <a:lnTo>
                    <a:pt x="63" y="183"/>
                  </a:lnTo>
                  <a:lnTo>
                    <a:pt x="70" y="186"/>
                  </a:lnTo>
                  <a:lnTo>
                    <a:pt x="77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6" y="174"/>
                  </a:lnTo>
                  <a:lnTo>
                    <a:pt x="141" y="169"/>
                  </a:lnTo>
                  <a:lnTo>
                    <a:pt x="145" y="163"/>
                  </a:lnTo>
                  <a:lnTo>
                    <a:pt x="150" y="157"/>
                  </a:lnTo>
                  <a:lnTo>
                    <a:pt x="153" y="150"/>
                  </a:lnTo>
                  <a:lnTo>
                    <a:pt x="156" y="144"/>
                  </a:lnTo>
                  <a:lnTo>
                    <a:pt x="158" y="136"/>
                  </a:lnTo>
                  <a:lnTo>
                    <a:pt x="161" y="129"/>
                  </a:lnTo>
                  <a:lnTo>
                    <a:pt x="162" y="121"/>
                  </a:lnTo>
                  <a:lnTo>
                    <a:pt x="163" y="114"/>
                  </a:lnTo>
                  <a:lnTo>
                    <a:pt x="163" y="105"/>
                  </a:lnTo>
                  <a:lnTo>
                    <a:pt x="163" y="98"/>
                  </a:lnTo>
                  <a:lnTo>
                    <a:pt x="162" y="90"/>
                  </a:lnTo>
                  <a:lnTo>
                    <a:pt x="161" y="82"/>
                  </a:lnTo>
                  <a:lnTo>
                    <a:pt x="158" y="75"/>
                  </a:lnTo>
                  <a:lnTo>
                    <a:pt x="156" y="67"/>
                  </a:lnTo>
                  <a:lnTo>
                    <a:pt x="153" y="61"/>
                  </a:lnTo>
                  <a:lnTo>
                    <a:pt x="150" y="53"/>
                  </a:lnTo>
                  <a:lnTo>
                    <a:pt x="145" y="48"/>
                  </a:lnTo>
                  <a:lnTo>
                    <a:pt x="141" y="41"/>
                  </a:lnTo>
                  <a:lnTo>
                    <a:pt x="136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5" y="21"/>
                  </a:lnTo>
                  <a:lnTo>
                    <a:pt x="77" y="23"/>
                  </a:lnTo>
                  <a:lnTo>
                    <a:pt x="70" y="25"/>
                  </a:lnTo>
                  <a:lnTo>
                    <a:pt x="63" y="28"/>
                  </a:lnTo>
                  <a:lnTo>
                    <a:pt x="57" y="32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7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4" y="90"/>
                  </a:lnTo>
                  <a:lnTo>
                    <a:pt x="24" y="98"/>
                  </a:lnTo>
                  <a:lnTo>
                    <a:pt x="23" y="105"/>
                  </a:lnTo>
                  <a:close/>
                  <a:moveTo>
                    <a:pt x="188" y="105"/>
                  </a:moveTo>
                  <a:lnTo>
                    <a:pt x="187" y="116"/>
                  </a:lnTo>
                  <a:lnTo>
                    <a:pt x="185" y="127"/>
                  </a:lnTo>
                  <a:lnTo>
                    <a:pt x="184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8" y="172"/>
                  </a:lnTo>
                  <a:lnTo>
                    <a:pt x="163" y="180"/>
                  </a:lnTo>
                  <a:lnTo>
                    <a:pt x="156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9"/>
                  </a:lnTo>
                  <a:lnTo>
                    <a:pt x="62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7" y="193"/>
                  </a:lnTo>
                  <a:lnTo>
                    <a:pt x="30" y="186"/>
                  </a:lnTo>
                  <a:lnTo>
                    <a:pt x="24" y="180"/>
                  </a:lnTo>
                  <a:lnTo>
                    <a:pt x="18" y="172"/>
                  </a:lnTo>
                  <a:lnTo>
                    <a:pt x="14" y="163"/>
                  </a:lnTo>
                  <a:lnTo>
                    <a:pt x="9" y="155"/>
                  </a:lnTo>
                  <a:lnTo>
                    <a:pt x="6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6" y="65"/>
                  </a:lnTo>
                  <a:lnTo>
                    <a:pt x="9" y="55"/>
                  </a:lnTo>
                  <a:lnTo>
                    <a:pt x="14" y="47"/>
                  </a:lnTo>
                  <a:lnTo>
                    <a:pt x="18" y="39"/>
                  </a:lnTo>
                  <a:lnTo>
                    <a:pt x="24" y="32"/>
                  </a:lnTo>
                  <a:lnTo>
                    <a:pt x="30" y="25"/>
                  </a:lnTo>
                  <a:lnTo>
                    <a:pt x="37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2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6" y="25"/>
                  </a:lnTo>
                  <a:lnTo>
                    <a:pt x="163" y="32"/>
                  </a:lnTo>
                  <a:lnTo>
                    <a:pt x="168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4" y="75"/>
                  </a:lnTo>
                  <a:lnTo>
                    <a:pt x="185" y="85"/>
                  </a:lnTo>
                  <a:lnTo>
                    <a:pt x="187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2" name="Freeform 110"/>
            <p:cNvSpPr>
              <a:spLocks/>
            </p:cNvSpPr>
            <p:nvPr userDrawn="1"/>
          </p:nvSpPr>
          <p:spPr bwMode="auto">
            <a:xfrm>
              <a:off x="5229" y="3839"/>
              <a:ext cx="59" cy="66"/>
            </a:xfrm>
            <a:custGeom>
              <a:avLst/>
              <a:gdLst>
                <a:gd name="T0" fmla="*/ 0 w 177"/>
                <a:gd name="T1" fmla="*/ 0 h 198"/>
                <a:gd name="T2" fmla="*/ 27 w 177"/>
                <a:gd name="T3" fmla="*/ 0 h 198"/>
                <a:gd name="T4" fmla="*/ 89 w 177"/>
                <a:gd name="T5" fmla="*/ 175 h 198"/>
                <a:gd name="T6" fmla="*/ 90 w 177"/>
                <a:gd name="T7" fmla="*/ 175 h 198"/>
                <a:gd name="T8" fmla="*/ 152 w 177"/>
                <a:gd name="T9" fmla="*/ 0 h 198"/>
                <a:gd name="T10" fmla="*/ 177 w 177"/>
                <a:gd name="T11" fmla="*/ 0 h 198"/>
                <a:gd name="T12" fmla="*/ 102 w 177"/>
                <a:gd name="T13" fmla="*/ 198 h 198"/>
                <a:gd name="T14" fmla="*/ 76 w 177"/>
                <a:gd name="T15" fmla="*/ 198 h 198"/>
                <a:gd name="T16" fmla="*/ 0 w 177"/>
                <a:gd name="T1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3" name="Freeform 111"/>
            <p:cNvSpPr>
              <a:spLocks noEditPoints="1"/>
            </p:cNvSpPr>
            <p:nvPr userDrawn="1"/>
          </p:nvSpPr>
          <p:spPr bwMode="auto">
            <a:xfrm>
              <a:off x="5293" y="3837"/>
              <a:ext cx="59" cy="70"/>
            </a:xfrm>
            <a:custGeom>
              <a:avLst/>
              <a:gdLst>
                <a:gd name="T0" fmla="*/ 151 w 177"/>
                <a:gd name="T1" fmla="*/ 78 h 210"/>
                <a:gd name="T2" fmla="*/ 146 w 177"/>
                <a:gd name="T3" fmla="*/ 59 h 210"/>
                <a:gd name="T4" fmla="*/ 139 w 177"/>
                <a:gd name="T5" fmla="*/ 48 h 210"/>
                <a:gd name="T6" fmla="*/ 131 w 177"/>
                <a:gd name="T7" fmla="*/ 38 h 210"/>
                <a:gd name="T8" fmla="*/ 122 w 177"/>
                <a:gd name="T9" fmla="*/ 30 h 210"/>
                <a:gd name="T10" fmla="*/ 110 w 177"/>
                <a:gd name="T11" fmla="*/ 24 h 210"/>
                <a:gd name="T12" fmla="*/ 97 w 177"/>
                <a:gd name="T13" fmla="*/ 21 h 210"/>
                <a:gd name="T14" fmla="*/ 83 w 177"/>
                <a:gd name="T15" fmla="*/ 21 h 210"/>
                <a:gd name="T16" fmla="*/ 69 w 177"/>
                <a:gd name="T17" fmla="*/ 24 h 210"/>
                <a:gd name="T18" fmla="*/ 58 w 177"/>
                <a:gd name="T19" fmla="*/ 30 h 210"/>
                <a:gd name="T20" fmla="*/ 48 w 177"/>
                <a:gd name="T21" fmla="*/ 38 h 210"/>
                <a:gd name="T22" fmla="*/ 36 w 177"/>
                <a:gd name="T23" fmla="*/ 53 h 210"/>
                <a:gd name="T24" fmla="*/ 27 w 177"/>
                <a:gd name="T25" fmla="*/ 78 h 210"/>
                <a:gd name="T26" fmla="*/ 153 w 177"/>
                <a:gd name="T27" fmla="*/ 92 h 210"/>
                <a:gd name="T28" fmla="*/ 26 w 177"/>
                <a:gd name="T29" fmla="*/ 126 h 210"/>
                <a:gd name="T30" fmla="*/ 30 w 177"/>
                <a:gd name="T31" fmla="*/ 146 h 210"/>
                <a:gd name="T32" fmla="*/ 36 w 177"/>
                <a:gd name="T33" fmla="*/ 158 h 210"/>
                <a:gd name="T34" fmla="*/ 44 w 177"/>
                <a:gd name="T35" fmla="*/ 170 h 210"/>
                <a:gd name="T36" fmla="*/ 54 w 177"/>
                <a:gd name="T37" fmla="*/ 179 h 210"/>
                <a:gd name="T38" fmla="*/ 67 w 177"/>
                <a:gd name="T39" fmla="*/ 186 h 210"/>
                <a:gd name="T40" fmla="*/ 82 w 177"/>
                <a:gd name="T41" fmla="*/ 189 h 210"/>
                <a:gd name="T42" fmla="*/ 102 w 177"/>
                <a:gd name="T43" fmla="*/ 189 h 210"/>
                <a:gd name="T44" fmla="*/ 123 w 177"/>
                <a:gd name="T45" fmla="*/ 182 h 210"/>
                <a:gd name="T46" fmla="*/ 138 w 177"/>
                <a:gd name="T47" fmla="*/ 169 h 210"/>
                <a:gd name="T48" fmla="*/ 149 w 177"/>
                <a:gd name="T49" fmla="*/ 150 h 210"/>
                <a:gd name="T50" fmla="*/ 176 w 177"/>
                <a:gd name="T51" fmla="*/ 140 h 210"/>
                <a:gd name="T52" fmla="*/ 165 w 177"/>
                <a:gd name="T53" fmla="*/ 170 h 210"/>
                <a:gd name="T54" fmla="*/ 157 w 177"/>
                <a:gd name="T55" fmla="*/ 182 h 210"/>
                <a:gd name="T56" fmla="*/ 148 w 177"/>
                <a:gd name="T57" fmla="*/ 192 h 210"/>
                <a:gd name="T58" fmla="*/ 137 w 177"/>
                <a:gd name="T59" fmla="*/ 200 h 210"/>
                <a:gd name="T60" fmla="*/ 123 w 177"/>
                <a:gd name="T61" fmla="*/ 206 h 210"/>
                <a:gd name="T62" fmla="*/ 108 w 177"/>
                <a:gd name="T63" fmla="*/ 209 h 210"/>
                <a:gd name="T64" fmla="*/ 89 w 177"/>
                <a:gd name="T65" fmla="*/ 210 h 210"/>
                <a:gd name="T66" fmla="*/ 68 w 177"/>
                <a:gd name="T67" fmla="*/ 208 h 210"/>
                <a:gd name="T68" fmla="*/ 49 w 177"/>
                <a:gd name="T69" fmla="*/ 202 h 210"/>
                <a:gd name="T70" fmla="*/ 33 w 177"/>
                <a:gd name="T71" fmla="*/ 193 h 210"/>
                <a:gd name="T72" fmla="*/ 21 w 177"/>
                <a:gd name="T73" fmla="*/ 180 h 210"/>
                <a:gd name="T74" fmla="*/ 12 w 177"/>
                <a:gd name="T75" fmla="*/ 163 h 210"/>
                <a:gd name="T76" fmla="*/ 5 w 177"/>
                <a:gd name="T77" fmla="*/ 146 h 210"/>
                <a:gd name="T78" fmla="*/ 2 w 177"/>
                <a:gd name="T79" fmla="*/ 127 h 210"/>
                <a:gd name="T80" fmla="*/ 0 w 177"/>
                <a:gd name="T81" fmla="*/ 105 h 210"/>
                <a:gd name="T82" fmla="*/ 2 w 177"/>
                <a:gd name="T83" fmla="*/ 86 h 210"/>
                <a:gd name="T84" fmla="*/ 5 w 177"/>
                <a:gd name="T85" fmla="*/ 67 h 210"/>
                <a:gd name="T86" fmla="*/ 12 w 177"/>
                <a:gd name="T87" fmla="*/ 49 h 210"/>
                <a:gd name="T88" fmla="*/ 21 w 177"/>
                <a:gd name="T89" fmla="*/ 34 h 210"/>
                <a:gd name="T90" fmla="*/ 33 w 177"/>
                <a:gd name="T91" fmla="*/ 20 h 210"/>
                <a:gd name="T92" fmla="*/ 49 w 177"/>
                <a:gd name="T93" fmla="*/ 10 h 210"/>
                <a:gd name="T94" fmla="*/ 68 w 177"/>
                <a:gd name="T95" fmla="*/ 3 h 210"/>
                <a:gd name="T96" fmla="*/ 89 w 177"/>
                <a:gd name="T97" fmla="*/ 0 h 210"/>
                <a:gd name="T98" fmla="*/ 112 w 177"/>
                <a:gd name="T99" fmla="*/ 3 h 210"/>
                <a:gd name="T100" fmla="*/ 130 w 177"/>
                <a:gd name="T101" fmla="*/ 10 h 210"/>
                <a:gd name="T102" fmla="*/ 146 w 177"/>
                <a:gd name="T103" fmla="*/ 21 h 210"/>
                <a:gd name="T104" fmla="*/ 158 w 177"/>
                <a:gd name="T105" fmla="*/ 35 h 210"/>
                <a:gd name="T106" fmla="*/ 167 w 177"/>
                <a:gd name="T107" fmla="*/ 52 h 210"/>
                <a:gd name="T108" fmla="*/ 174 w 177"/>
                <a:gd name="T109" fmla="*/ 71 h 210"/>
                <a:gd name="T110" fmla="*/ 177 w 177"/>
                <a:gd name="T111" fmla="*/ 91 h 210"/>
                <a:gd name="T112" fmla="*/ 177 w 177"/>
                <a:gd name="T113" fmla="*/ 11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1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89" y="21"/>
                  </a:lnTo>
                  <a:lnTo>
                    <a:pt x="83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4" y="188"/>
                  </a:lnTo>
                  <a:lnTo>
                    <a:pt x="82" y="189"/>
                  </a:lnTo>
                  <a:lnTo>
                    <a:pt x="89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89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89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4" name="Freeform 112"/>
            <p:cNvSpPr>
              <a:spLocks/>
            </p:cNvSpPr>
            <p:nvPr userDrawn="1"/>
          </p:nvSpPr>
          <p:spPr bwMode="auto">
            <a:xfrm>
              <a:off x="5362" y="3837"/>
              <a:ext cx="54" cy="68"/>
            </a:xfrm>
            <a:custGeom>
              <a:avLst/>
              <a:gdLst>
                <a:gd name="T0" fmla="*/ 0 w 161"/>
                <a:gd name="T1" fmla="*/ 6 h 204"/>
                <a:gd name="T2" fmla="*/ 24 w 161"/>
                <a:gd name="T3" fmla="*/ 6 h 204"/>
                <a:gd name="T4" fmla="*/ 24 w 161"/>
                <a:gd name="T5" fmla="*/ 40 h 204"/>
                <a:gd name="T6" fmla="*/ 25 w 161"/>
                <a:gd name="T7" fmla="*/ 40 h 204"/>
                <a:gd name="T8" fmla="*/ 29 w 161"/>
                <a:gd name="T9" fmla="*/ 32 h 204"/>
                <a:gd name="T10" fmla="*/ 35 w 161"/>
                <a:gd name="T11" fmla="*/ 24 h 204"/>
                <a:gd name="T12" fmla="*/ 42 w 161"/>
                <a:gd name="T13" fmla="*/ 18 h 204"/>
                <a:gd name="T14" fmla="*/ 50 w 161"/>
                <a:gd name="T15" fmla="*/ 11 h 204"/>
                <a:gd name="T16" fmla="*/ 59 w 161"/>
                <a:gd name="T17" fmla="*/ 7 h 204"/>
                <a:gd name="T18" fmla="*/ 68 w 161"/>
                <a:gd name="T19" fmla="*/ 4 h 204"/>
                <a:gd name="T20" fmla="*/ 78 w 161"/>
                <a:gd name="T21" fmla="*/ 1 h 204"/>
                <a:gd name="T22" fmla="*/ 89 w 161"/>
                <a:gd name="T23" fmla="*/ 0 h 204"/>
                <a:gd name="T24" fmla="*/ 99 w 161"/>
                <a:gd name="T25" fmla="*/ 0 h 204"/>
                <a:gd name="T26" fmla="*/ 108 w 161"/>
                <a:gd name="T27" fmla="*/ 1 h 204"/>
                <a:gd name="T28" fmla="*/ 116 w 161"/>
                <a:gd name="T29" fmla="*/ 4 h 204"/>
                <a:gd name="T30" fmla="*/ 123 w 161"/>
                <a:gd name="T31" fmla="*/ 6 h 204"/>
                <a:gd name="T32" fmla="*/ 130 w 161"/>
                <a:gd name="T33" fmla="*/ 9 h 204"/>
                <a:gd name="T34" fmla="*/ 136 w 161"/>
                <a:gd name="T35" fmla="*/ 12 h 204"/>
                <a:gd name="T36" fmla="*/ 142 w 161"/>
                <a:gd name="T37" fmla="*/ 17 h 204"/>
                <a:gd name="T38" fmla="*/ 146 w 161"/>
                <a:gd name="T39" fmla="*/ 21 h 204"/>
                <a:gd name="T40" fmla="*/ 149 w 161"/>
                <a:gd name="T41" fmla="*/ 26 h 204"/>
                <a:gd name="T42" fmla="*/ 153 w 161"/>
                <a:gd name="T43" fmla="*/ 32 h 204"/>
                <a:gd name="T44" fmla="*/ 156 w 161"/>
                <a:gd name="T45" fmla="*/ 38 h 204"/>
                <a:gd name="T46" fmla="*/ 158 w 161"/>
                <a:gd name="T47" fmla="*/ 45 h 204"/>
                <a:gd name="T48" fmla="*/ 160 w 161"/>
                <a:gd name="T49" fmla="*/ 60 h 204"/>
                <a:gd name="T50" fmla="*/ 161 w 161"/>
                <a:gd name="T51" fmla="*/ 77 h 204"/>
                <a:gd name="T52" fmla="*/ 161 w 161"/>
                <a:gd name="T53" fmla="*/ 204 h 204"/>
                <a:gd name="T54" fmla="*/ 137 w 161"/>
                <a:gd name="T55" fmla="*/ 204 h 204"/>
                <a:gd name="T56" fmla="*/ 137 w 161"/>
                <a:gd name="T57" fmla="*/ 81 h 204"/>
                <a:gd name="T58" fmla="*/ 136 w 161"/>
                <a:gd name="T59" fmla="*/ 68 h 204"/>
                <a:gd name="T60" fmla="*/ 134 w 161"/>
                <a:gd name="T61" fmla="*/ 58 h 204"/>
                <a:gd name="T62" fmla="*/ 131 w 161"/>
                <a:gd name="T63" fmla="*/ 47 h 204"/>
                <a:gd name="T64" fmla="*/ 127 w 161"/>
                <a:gd name="T65" fmla="*/ 38 h 204"/>
                <a:gd name="T66" fmla="*/ 123 w 161"/>
                <a:gd name="T67" fmla="*/ 35 h 204"/>
                <a:gd name="T68" fmla="*/ 120 w 161"/>
                <a:gd name="T69" fmla="*/ 31 h 204"/>
                <a:gd name="T70" fmla="*/ 116 w 161"/>
                <a:gd name="T71" fmla="*/ 28 h 204"/>
                <a:gd name="T72" fmla="*/ 111 w 161"/>
                <a:gd name="T73" fmla="*/ 25 h 204"/>
                <a:gd name="T74" fmla="*/ 106 w 161"/>
                <a:gd name="T75" fmla="*/ 23 h 204"/>
                <a:gd name="T76" fmla="*/ 100 w 161"/>
                <a:gd name="T77" fmla="*/ 22 h 204"/>
                <a:gd name="T78" fmla="*/ 94 w 161"/>
                <a:gd name="T79" fmla="*/ 21 h 204"/>
                <a:gd name="T80" fmla="*/ 87 w 161"/>
                <a:gd name="T81" fmla="*/ 21 h 204"/>
                <a:gd name="T82" fmla="*/ 80 w 161"/>
                <a:gd name="T83" fmla="*/ 21 h 204"/>
                <a:gd name="T84" fmla="*/ 73 w 161"/>
                <a:gd name="T85" fmla="*/ 22 h 204"/>
                <a:gd name="T86" fmla="*/ 66 w 161"/>
                <a:gd name="T87" fmla="*/ 24 h 204"/>
                <a:gd name="T88" fmla="*/ 61 w 161"/>
                <a:gd name="T89" fmla="*/ 26 h 204"/>
                <a:gd name="T90" fmla="*/ 55 w 161"/>
                <a:gd name="T91" fmla="*/ 28 h 204"/>
                <a:gd name="T92" fmla="*/ 50 w 161"/>
                <a:gd name="T93" fmla="*/ 33 h 204"/>
                <a:gd name="T94" fmla="*/ 46 w 161"/>
                <a:gd name="T95" fmla="*/ 36 h 204"/>
                <a:gd name="T96" fmla="*/ 41 w 161"/>
                <a:gd name="T97" fmla="*/ 40 h 204"/>
                <a:gd name="T98" fmla="*/ 38 w 161"/>
                <a:gd name="T99" fmla="*/ 46 h 204"/>
                <a:gd name="T100" fmla="*/ 35 w 161"/>
                <a:gd name="T101" fmla="*/ 50 h 204"/>
                <a:gd name="T102" fmla="*/ 32 w 161"/>
                <a:gd name="T103" fmla="*/ 57 h 204"/>
                <a:gd name="T104" fmla="*/ 29 w 161"/>
                <a:gd name="T105" fmla="*/ 62 h 204"/>
                <a:gd name="T106" fmla="*/ 26 w 161"/>
                <a:gd name="T107" fmla="*/ 75 h 204"/>
                <a:gd name="T108" fmla="*/ 24 w 161"/>
                <a:gd name="T109" fmla="*/ 89 h 204"/>
                <a:gd name="T110" fmla="*/ 24 w 161"/>
                <a:gd name="T111" fmla="*/ 204 h 204"/>
                <a:gd name="T112" fmla="*/ 0 w 161"/>
                <a:gd name="T113" fmla="*/ 204 h 204"/>
                <a:gd name="T114" fmla="*/ 0 w 161"/>
                <a:gd name="T115" fmla="*/ 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1" h="204">
                  <a:moveTo>
                    <a:pt x="0" y="6"/>
                  </a:moveTo>
                  <a:lnTo>
                    <a:pt x="24" y="6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9" y="32"/>
                  </a:lnTo>
                  <a:lnTo>
                    <a:pt x="35" y="24"/>
                  </a:lnTo>
                  <a:lnTo>
                    <a:pt x="42" y="18"/>
                  </a:lnTo>
                  <a:lnTo>
                    <a:pt x="50" y="11"/>
                  </a:lnTo>
                  <a:lnTo>
                    <a:pt x="59" y="7"/>
                  </a:lnTo>
                  <a:lnTo>
                    <a:pt x="68" y="4"/>
                  </a:lnTo>
                  <a:lnTo>
                    <a:pt x="78" y="1"/>
                  </a:lnTo>
                  <a:lnTo>
                    <a:pt x="89" y="0"/>
                  </a:lnTo>
                  <a:lnTo>
                    <a:pt x="99" y="0"/>
                  </a:lnTo>
                  <a:lnTo>
                    <a:pt x="108" y="1"/>
                  </a:lnTo>
                  <a:lnTo>
                    <a:pt x="116" y="4"/>
                  </a:lnTo>
                  <a:lnTo>
                    <a:pt x="123" y="6"/>
                  </a:lnTo>
                  <a:lnTo>
                    <a:pt x="130" y="9"/>
                  </a:lnTo>
                  <a:lnTo>
                    <a:pt x="136" y="12"/>
                  </a:lnTo>
                  <a:lnTo>
                    <a:pt x="142" y="17"/>
                  </a:lnTo>
                  <a:lnTo>
                    <a:pt x="146" y="21"/>
                  </a:lnTo>
                  <a:lnTo>
                    <a:pt x="149" y="26"/>
                  </a:lnTo>
                  <a:lnTo>
                    <a:pt x="153" y="32"/>
                  </a:lnTo>
                  <a:lnTo>
                    <a:pt x="156" y="38"/>
                  </a:lnTo>
                  <a:lnTo>
                    <a:pt x="158" y="45"/>
                  </a:lnTo>
                  <a:lnTo>
                    <a:pt x="160" y="60"/>
                  </a:lnTo>
                  <a:lnTo>
                    <a:pt x="161" y="77"/>
                  </a:lnTo>
                  <a:lnTo>
                    <a:pt x="161" y="204"/>
                  </a:lnTo>
                  <a:lnTo>
                    <a:pt x="137" y="204"/>
                  </a:lnTo>
                  <a:lnTo>
                    <a:pt x="137" y="81"/>
                  </a:lnTo>
                  <a:lnTo>
                    <a:pt x="136" y="68"/>
                  </a:lnTo>
                  <a:lnTo>
                    <a:pt x="134" y="58"/>
                  </a:lnTo>
                  <a:lnTo>
                    <a:pt x="131" y="47"/>
                  </a:lnTo>
                  <a:lnTo>
                    <a:pt x="127" y="38"/>
                  </a:lnTo>
                  <a:lnTo>
                    <a:pt x="123" y="35"/>
                  </a:lnTo>
                  <a:lnTo>
                    <a:pt x="120" y="31"/>
                  </a:lnTo>
                  <a:lnTo>
                    <a:pt x="116" y="28"/>
                  </a:lnTo>
                  <a:lnTo>
                    <a:pt x="111" y="25"/>
                  </a:lnTo>
                  <a:lnTo>
                    <a:pt x="106" y="23"/>
                  </a:lnTo>
                  <a:lnTo>
                    <a:pt x="100" y="22"/>
                  </a:lnTo>
                  <a:lnTo>
                    <a:pt x="94" y="21"/>
                  </a:lnTo>
                  <a:lnTo>
                    <a:pt x="87" y="21"/>
                  </a:lnTo>
                  <a:lnTo>
                    <a:pt x="80" y="21"/>
                  </a:lnTo>
                  <a:lnTo>
                    <a:pt x="73" y="22"/>
                  </a:lnTo>
                  <a:lnTo>
                    <a:pt x="66" y="24"/>
                  </a:lnTo>
                  <a:lnTo>
                    <a:pt x="61" y="26"/>
                  </a:lnTo>
                  <a:lnTo>
                    <a:pt x="55" y="28"/>
                  </a:lnTo>
                  <a:lnTo>
                    <a:pt x="50" y="33"/>
                  </a:lnTo>
                  <a:lnTo>
                    <a:pt x="46" y="36"/>
                  </a:lnTo>
                  <a:lnTo>
                    <a:pt x="41" y="40"/>
                  </a:lnTo>
                  <a:lnTo>
                    <a:pt x="38" y="46"/>
                  </a:lnTo>
                  <a:lnTo>
                    <a:pt x="35" y="50"/>
                  </a:lnTo>
                  <a:lnTo>
                    <a:pt x="32" y="57"/>
                  </a:lnTo>
                  <a:lnTo>
                    <a:pt x="29" y="62"/>
                  </a:lnTo>
                  <a:lnTo>
                    <a:pt x="26" y="75"/>
                  </a:lnTo>
                  <a:lnTo>
                    <a:pt x="24" y="89"/>
                  </a:lnTo>
                  <a:lnTo>
                    <a:pt x="24" y="204"/>
                  </a:lnTo>
                  <a:lnTo>
                    <a:pt x="0" y="20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5" name="Freeform 113"/>
            <p:cNvSpPr>
              <a:spLocks noEditPoints="1"/>
            </p:cNvSpPr>
            <p:nvPr userDrawn="1"/>
          </p:nvSpPr>
          <p:spPr bwMode="auto">
            <a:xfrm>
              <a:off x="5432" y="3814"/>
              <a:ext cx="7" cy="91"/>
            </a:xfrm>
            <a:custGeom>
              <a:avLst/>
              <a:gdLst>
                <a:gd name="T0" fmla="*/ 0 w 23"/>
                <a:gd name="T1" fmla="*/ 76 h 274"/>
                <a:gd name="T2" fmla="*/ 23 w 23"/>
                <a:gd name="T3" fmla="*/ 76 h 274"/>
                <a:gd name="T4" fmla="*/ 23 w 23"/>
                <a:gd name="T5" fmla="*/ 274 h 274"/>
                <a:gd name="T6" fmla="*/ 0 w 23"/>
                <a:gd name="T7" fmla="*/ 274 h 274"/>
                <a:gd name="T8" fmla="*/ 0 w 23"/>
                <a:gd name="T9" fmla="*/ 76 h 274"/>
                <a:gd name="T10" fmla="*/ 0 w 23"/>
                <a:gd name="T11" fmla="*/ 0 h 274"/>
                <a:gd name="T12" fmla="*/ 23 w 23"/>
                <a:gd name="T13" fmla="*/ 0 h 274"/>
                <a:gd name="T14" fmla="*/ 23 w 23"/>
                <a:gd name="T15" fmla="*/ 39 h 274"/>
                <a:gd name="T16" fmla="*/ 0 w 23"/>
                <a:gd name="T17" fmla="*/ 39 h 274"/>
                <a:gd name="T18" fmla="*/ 0 w 23"/>
                <a:gd name="T19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274">
                  <a:moveTo>
                    <a:pt x="0" y="76"/>
                  </a:moveTo>
                  <a:lnTo>
                    <a:pt x="23" y="76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3" y="0"/>
                  </a:lnTo>
                  <a:lnTo>
                    <a:pt x="23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6" name="Freeform 114"/>
            <p:cNvSpPr>
              <a:spLocks noEditPoints="1"/>
            </p:cNvSpPr>
            <p:nvPr userDrawn="1"/>
          </p:nvSpPr>
          <p:spPr bwMode="auto">
            <a:xfrm>
              <a:off x="5443" y="3814"/>
              <a:ext cx="20" cy="116"/>
            </a:xfrm>
            <a:custGeom>
              <a:avLst/>
              <a:gdLst>
                <a:gd name="T0" fmla="*/ 35 w 60"/>
                <a:gd name="T1" fmla="*/ 0 h 348"/>
                <a:gd name="T2" fmla="*/ 60 w 60"/>
                <a:gd name="T3" fmla="*/ 0 h 348"/>
                <a:gd name="T4" fmla="*/ 60 w 60"/>
                <a:gd name="T5" fmla="*/ 39 h 348"/>
                <a:gd name="T6" fmla="*/ 35 w 60"/>
                <a:gd name="T7" fmla="*/ 39 h 348"/>
                <a:gd name="T8" fmla="*/ 35 w 60"/>
                <a:gd name="T9" fmla="*/ 0 h 348"/>
                <a:gd name="T10" fmla="*/ 35 w 60"/>
                <a:gd name="T11" fmla="*/ 76 h 348"/>
                <a:gd name="T12" fmla="*/ 60 w 60"/>
                <a:gd name="T13" fmla="*/ 76 h 348"/>
                <a:gd name="T14" fmla="*/ 60 w 60"/>
                <a:gd name="T15" fmla="*/ 293 h 348"/>
                <a:gd name="T16" fmla="*/ 59 w 60"/>
                <a:gd name="T17" fmla="*/ 304 h 348"/>
                <a:gd name="T18" fmla="*/ 58 w 60"/>
                <a:gd name="T19" fmla="*/ 314 h 348"/>
                <a:gd name="T20" fmla="*/ 55 w 60"/>
                <a:gd name="T21" fmla="*/ 323 h 348"/>
                <a:gd name="T22" fmla="*/ 51 w 60"/>
                <a:gd name="T23" fmla="*/ 332 h 348"/>
                <a:gd name="T24" fmla="*/ 49 w 60"/>
                <a:gd name="T25" fmla="*/ 335 h 348"/>
                <a:gd name="T26" fmla="*/ 46 w 60"/>
                <a:gd name="T27" fmla="*/ 338 h 348"/>
                <a:gd name="T28" fmla="*/ 42 w 60"/>
                <a:gd name="T29" fmla="*/ 341 h 348"/>
                <a:gd name="T30" fmla="*/ 38 w 60"/>
                <a:gd name="T31" fmla="*/ 344 h 348"/>
                <a:gd name="T32" fmla="*/ 34 w 60"/>
                <a:gd name="T33" fmla="*/ 346 h 348"/>
                <a:gd name="T34" fmla="*/ 28 w 60"/>
                <a:gd name="T35" fmla="*/ 347 h 348"/>
                <a:gd name="T36" fmla="*/ 23 w 60"/>
                <a:gd name="T37" fmla="*/ 348 h 348"/>
                <a:gd name="T38" fmla="*/ 18 w 60"/>
                <a:gd name="T39" fmla="*/ 348 h 348"/>
                <a:gd name="T40" fmla="*/ 9 w 60"/>
                <a:gd name="T41" fmla="*/ 348 h 348"/>
                <a:gd name="T42" fmla="*/ 0 w 60"/>
                <a:gd name="T43" fmla="*/ 348 h 348"/>
                <a:gd name="T44" fmla="*/ 0 w 60"/>
                <a:gd name="T45" fmla="*/ 327 h 348"/>
                <a:gd name="T46" fmla="*/ 7 w 60"/>
                <a:gd name="T47" fmla="*/ 327 h 348"/>
                <a:gd name="T48" fmla="*/ 13 w 60"/>
                <a:gd name="T49" fmla="*/ 327 h 348"/>
                <a:gd name="T50" fmla="*/ 20 w 60"/>
                <a:gd name="T51" fmla="*/ 327 h 348"/>
                <a:gd name="T52" fmla="*/ 25 w 60"/>
                <a:gd name="T53" fmla="*/ 325 h 348"/>
                <a:gd name="T54" fmla="*/ 28 w 60"/>
                <a:gd name="T55" fmla="*/ 323 h 348"/>
                <a:gd name="T56" fmla="*/ 32 w 60"/>
                <a:gd name="T57" fmla="*/ 320 h 348"/>
                <a:gd name="T58" fmla="*/ 34 w 60"/>
                <a:gd name="T59" fmla="*/ 316 h 348"/>
                <a:gd name="T60" fmla="*/ 35 w 60"/>
                <a:gd name="T61" fmla="*/ 310 h 348"/>
                <a:gd name="T62" fmla="*/ 35 w 60"/>
                <a:gd name="T63" fmla="*/ 305 h 348"/>
                <a:gd name="T64" fmla="*/ 35 w 60"/>
                <a:gd name="T65" fmla="*/ 299 h 348"/>
                <a:gd name="T66" fmla="*/ 35 w 60"/>
                <a:gd name="T67" fmla="*/ 7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4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1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8"/>
                  </a:lnTo>
                  <a:lnTo>
                    <a:pt x="0" y="327"/>
                  </a:lnTo>
                  <a:lnTo>
                    <a:pt x="7" y="327"/>
                  </a:lnTo>
                  <a:lnTo>
                    <a:pt x="13" y="327"/>
                  </a:lnTo>
                  <a:lnTo>
                    <a:pt x="20" y="327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9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7" name="Freeform 115"/>
            <p:cNvSpPr>
              <a:spLocks noEditPoints="1"/>
            </p:cNvSpPr>
            <p:nvPr userDrawn="1"/>
          </p:nvSpPr>
          <p:spPr bwMode="auto">
            <a:xfrm>
              <a:off x="5475" y="3837"/>
              <a:ext cx="59" cy="70"/>
            </a:xfrm>
            <a:custGeom>
              <a:avLst/>
              <a:gdLst>
                <a:gd name="T0" fmla="*/ 152 w 176"/>
                <a:gd name="T1" fmla="*/ 78 h 210"/>
                <a:gd name="T2" fmla="*/ 145 w 176"/>
                <a:gd name="T3" fmla="*/ 59 h 210"/>
                <a:gd name="T4" fmla="*/ 139 w 176"/>
                <a:gd name="T5" fmla="*/ 48 h 210"/>
                <a:gd name="T6" fmla="*/ 131 w 176"/>
                <a:gd name="T7" fmla="*/ 38 h 210"/>
                <a:gd name="T8" fmla="*/ 121 w 176"/>
                <a:gd name="T9" fmla="*/ 30 h 210"/>
                <a:gd name="T10" fmla="*/ 110 w 176"/>
                <a:gd name="T11" fmla="*/ 24 h 210"/>
                <a:gd name="T12" fmla="*/ 97 w 176"/>
                <a:gd name="T13" fmla="*/ 21 h 210"/>
                <a:gd name="T14" fmla="*/ 83 w 176"/>
                <a:gd name="T15" fmla="*/ 21 h 210"/>
                <a:gd name="T16" fmla="*/ 70 w 176"/>
                <a:gd name="T17" fmla="*/ 24 h 210"/>
                <a:gd name="T18" fmla="*/ 58 w 176"/>
                <a:gd name="T19" fmla="*/ 30 h 210"/>
                <a:gd name="T20" fmla="*/ 48 w 176"/>
                <a:gd name="T21" fmla="*/ 38 h 210"/>
                <a:gd name="T22" fmla="*/ 36 w 176"/>
                <a:gd name="T23" fmla="*/ 53 h 210"/>
                <a:gd name="T24" fmla="*/ 26 w 176"/>
                <a:gd name="T25" fmla="*/ 78 h 210"/>
                <a:gd name="T26" fmla="*/ 153 w 176"/>
                <a:gd name="T27" fmla="*/ 92 h 210"/>
                <a:gd name="T28" fmla="*/ 25 w 176"/>
                <a:gd name="T29" fmla="*/ 126 h 210"/>
                <a:gd name="T30" fmla="*/ 30 w 176"/>
                <a:gd name="T31" fmla="*/ 146 h 210"/>
                <a:gd name="T32" fmla="*/ 36 w 176"/>
                <a:gd name="T33" fmla="*/ 158 h 210"/>
                <a:gd name="T34" fmla="*/ 44 w 176"/>
                <a:gd name="T35" fmla="*/ 170 h 210"/>
                <a:gd name="T36" fmla="*/ 54 w 176"/>
                <a:gd name="T37" fmla="*/ 179 h 210"/>
                <a:gd name="T38" fmla="*/ 66 w 176"/>
                <a:gd name="T39" fmla="*/ 186 h 210"/>
                <a:gd name="T40" fmla="*/ 81 w 176"/>
                <a:gd name="T41" fmla="*/ 189 h 210"/>
                <a:gd name="T42" fmla="*/ 102 w 176"/>
                <a:gd name="T43" fmla="*/ 189 h 210"/>
                <a:gd name="T44" fmla="*/ 122 w 176"/>
                <a:gd name="T45" fmla="*/ 182 h 210"/>
                <a:gd name="T46" fmla="*/ 138 w 176"/>
                <a:gd name="T47" fmla="*/ 169 h 210"/>
                <a:gd name="T48" fmla="*/ 148 w 176"/>
                <a:gd name="T49" fmla="*/ 150 h 210"/>
                <a:gd name="T50" fmla="*/ 176 w 176"/>
                <a:gd name="T51" fmla="*/ 140 h 210"/>
                <a:gd name="T52" fmla="*/ 166 w 176"/>
                <a:gd name="T53" fmla="*/ 170 h 210"/>
                <a:gd name="T54" fmla="*/ 157 w 176"/>
                <a:gd name="T55" fmla="*/ 182 h 210"/>
                <a:gd name="T56" fmla="*/ 147 w 176"/>
                <a:gd name="T57" fmla="*/ 192 h 210"/>
                <a:gd name="T58" fmla="*/ 137 w 176"/>
                <a:gd name="T59" fmla="*/ 200 h 210"/>
                <a:gd name="T60" fmla="*/ 122 w 176"/>
                <a:gd name="T61" fmla="*/ 206 h 210"/>
                <a:gd name="T62" fmla="*/ 107 w 176"/>
                <a:gd name="T63" fmla="*/ 209 h 210"/>
                <a:gd name="T64" fmla="*/ 90 w 176"/>
                <a:gd name="T65" fmla="*/ 210 h 210"/>
                <a:gd name="T66" fmla="*/ 67 w 176"/>
                <a:gd name="T67" fmla="*/ 208 h 210"/>
                <a:gd name="T68" fmla="*/ 49 w 176"/>
                <a:gd name="T69" fmla="*/ 202 h 210"/>
                <a:gd name="T70" fmla="*/ 34 w 176"/>
                <a:gd name="T71" fmla="*/ 193 h 210"/>
                <a:gd name="T72" fmla="*/ 21 w 176"/>
                <a:gd name="T73" fmla="*/ 180 h 210"/>
                <a:gd name="T74" fmla="*/ 11 w 176"/>
                <a:gd name="T75" fmla="*/ 163 h 210"/>
                <a:gd name="T76" fmla="*/ 5 w 176"/>
                <a:gd name="T77" fmla="*/ 146 h 210"/>
                <a:gd name="T78" fmla="*/ 1 w 176"/>
                <a:gd name="T79" fmla="*/ 127 h 210"/>
                <a:gd name="T80" fmla="*/ 0 w 176"/>
                <a:gd name="T81" fmla="*/ 105 h 210"/>
                <a:gd name="T82" fmla="*/ 1 w 176"/>
                <a:gd name="T83" fmla="*/ 86 h 210"/>
                <a:gd name="T84" fmla="*/ 5 w 176"/>
                <a:gd name="T85" fmla="*/ 67 h 210"/>
                <a:gd name="T86" fmla="*/ 11 w 176"/>
                <a:gd name="T87" fmla="*/ 49 h 210"/>
                <a:gd name="T88" fmla="*/ 21 w 176"/>
                <a:gd name="T89" fmla="*/ 34 h 210"/>
                <a:gd name="T90" fmla="*/ 34 w 176"/>
                <a:gd name="T91" fmla="*/ 20 h 210"/>
                <a:gd name="T92" fmla="*/ 49 w 176"/>
                <a:gd name="T93" fmla="*/ 10 h 210"/>
                <a:gd name="T94" fmla="*/ 67 w 176"/>
                <a:gd name="T95" fmla="*/ 3 h 210"/>
                <a:gd name="T96" fmla="*/ 90 w 176"/>
                <a:gd name="T97" fmla="*/ 0 h 210"/>
                <a:gd name="T98" fmla="*/ 112 w 176"/>
                <a:gd name="T99" fmla="*/ 3 h 210"/>
                <a:gd name="T100" fmla="*/ 130 w 176"/>
                <a:gd name="T101" fmla="*/ 10 h 210"/>
                <a:gd name="T102" fmla="*/ 145 w 176"/>
                <a:gd name="T103" fmla="*/ 21 h 210"/>
                <a:gd name="T104" fmla="*/ 158 w 176"/>
                <a:gd name="T105" fmla="*/ 35 h 210"/>
                <a:gd name="T106" fmla="*/ 167 w 176"/>
                <a:gd name="T107" fmla="*/ 52 h 210"/>
                <a:gd name="T108" fmla="*/ 173 w 176"/>
                <a:gd name="T109" fmla="*/ 71 h 210"/>
                <a:gd name="T110" fmla="*/ 176 w 176"/>
                <a:gd name="T111" fmla="*/ 91 h 210"/>
                <a:gd name="T112" fmla="*/ 176 w 176"/>
                <a:gd name="T113" fmla="*/ 11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6" h="210">
                  <a:moveTo>
                    <a:pt x="153" y="92"/>
                  </a:moveTo>
                  <a:lnTo>
                    <a:pt x="152" y="78"/>
                  </a:lnTo>
                  <a:lnTo>
                    <a:pt x="147" y="65"/>
                  </a:lnTo>
                  <a:lnTo>
                    <a:pt x="145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5" y="42"/>
                  </a:lnTo>
                  <a:lnTo>
                    <a:pt x="131" y="38"/>
                  </a:lnTo>
                  <a:lnTo>
                    <a:pt x="127" y="34"/>
                  </a:lnTo>
                  <a:lnTo>
                    <a:pt x="121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70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6" y="78"/>
                  </a:lnTo>
                  <a:lnTo>
                    <a:pt x="24" y="92"/>
                  </a:lnTo>
                  <a:lnTo>
                    <a:pt x="153" y="92"/>
                  </a:lnTo>
                  <a:close/>
                  <a:moveTo>
                    <a:pt x="24" y="112"/>
                  </a:moveTo>
                  <a:lnTo>
                    <a:pt x="25" y="126"/>
                  </a:lnTo>
                  <a:lnTo>
                    <a:pt x="27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39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6" y="186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8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6" y="170"/>
                  </a:lnTo>
                  <a:lnTo>
                    <a:pt x="161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7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2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8" y="210"/>
                  </a:lnTo>
                  <a:lnTo>
                    <a:pt x="67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0" y="198"/>
                  </a:lnTo>
                  <a:lnTo>
                    <a:pt x="34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1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1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4" y="20"/>
                  </a:lnTo>
                  <a:lnTo>
                    <a:pt x="40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7" y="3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1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2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6" y="102"/>
                  </a:lnTo>
                  <a:lnTo>
                    <a:pt x="176" y="112"/>
                  </a:lnTo>
                  <a:lnTo>
                    <a:pt x="24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8" name="Freeform 116"/>
            <p:cNvSpPr>
              <a:spLocks/>
            </p:cNvSpPr>
            <p:nvPr userDrawn="1"/>
          </p:nvSpPr>
          <p:spPr bwMode="auto">
            <a:xfrm>
              <a:off x="4666" y="3993"/>
              <a:ext cx="55" cy="66"/>
            </a:xfrm>
            <a:custGeom>
              <a:avLst/>
              <a:gdLst>
                <a:gd name="T0" fmla="*/ 29 w 165"/>
                <a:gd name="T1" fmla="*/ 178 h 199"/>
                <a:gd name="T2" fmla="*/ 165 w 165"/>
                <a:gd name="T3" fmla="*/ 178 h 199"/>
                <a:gd name="T4" fmla="*/ 165 w 165"/>
                <a:gd name="T5" fmla="*/ 199 h 199"/>
                <a:gd name="T6" fmla="*/ 0 w 165"/>
                <a:gd name="T7" fmla="*/ 199 h 199"/>
                <a:gd name="T8" fmla="*/ 0 w 165"/>
                <a:gd name="T9" fmla="*/ 179 h 199"/>
                <a:gd name="T10" fmla="*/ 130 w 165"/>
                <a:gd name="T11" fmla="*/ 20 h 199"/>
                <a:gd name="T12" fmla="*/ 9 w 165"/>
                <a:gd name="T13" fmla="*/ 20 h 199"/>
                <a:gd name="T14" fmla="*/ 9 w 165"/>
                <a:gd name="T15" fmla="*/ 0 h 199"/>
                <a:gd name="T16" fmla="*/ 160 w 165"/>
                <a:gd name="T17" fmla="*/ 0 h 199"/>
                <a:gd name="T18" fmla="*/ 160 w 165"/>
                <a:gd name="T19" fmla="*/ 17 h 199"/>
                <a:gd name="T20" fmla="*/ 29 w 165"/>
                <a:gd name="T21" fmla="*/ 178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5" h="199">
                  <a:moveTo>
                    <a:pt x="29" y="178"/>
                  </a:moveTo>
                  <a:lnTo>
                    <a:pt x="165" y="178"/>
                  </a:lnTo>
                  <a:lnTo>
                    <a:pt x="165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0" y="0"/>
                  </a:lnTo>
                  <a:lnTo>
                    <a:pt x="160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09" name="Freeform 117"/>
            <p:cNvSpPr>
              <a:spLocks noEditPoints="1"/>
            </p:cNvSpPr>
            <p:nvPr userDrawn="1"/>
          </p:nvSpPr>
          <p:spPr bwMode="auto">
            <a:xfrm>
              <a:off x="4728" y="3991"/>
              <a:ext cx="61" cy="70"/>
            </a:xfrm>
            <a:custGeom>
              <a:avLst/>
              <a:gdLst>
                <a:gd name="T0" fmla="*/ 133 w 184"/>
                <a:gd name="T1" fmla="*/ 99 h 209"/>
                <a:gd name="T2" fmla="*/ 117 w 184"/>
                <a:gd name="T3" fmla="*/ 104 h 209"/>
                <a:gd name="T4" fmla="*/ 49 w 184"/>
                <a:gd name="T5" fmla="*/ 117 h 209"/>
                <a:gd name="T6" fmla="*/ 32 w 184"/>
                <a:gd name="T7" fmla="*/ 127 h 209"/>
                <a:gd name="T8" fmla="*/ 25 w 184"/>
                <a:gd name="T9" fmla="*/ 143 h 209"/>
                <a:gd name="T10" fmla="*/ 28 w 184"/>
                <a:gd name="T11" fmla="*/ 166 h 209"/>
                <a:gd name="T12" fmla="*/ 44 w 184"/>
                <a:gd name="T13" fmla="*/ 183 h 209"/>
                <a:gd name="T14" fmla="*/ 68 w 184"/>
                <a:gd name="T15" fmla="*/ 189 h 209"/>
                <a:gd name="T16" fmla="*/ 89 w 184"/>
                <a:gd name="T17" fmla="*/ 186 h 209"/>
                <a:gd name="T18" fmla="*/ 106 w 184"/>
                <a:gd name="T19" fmla="*/ 180 h 209"/>
                <a:gd name="T20" fmla="*/ 121 w 184"/>
                <a:gd name="T21" fmla="*/ 168 h 209"/>
                <a:gd name="T22" fmla="*/ 132 w 184"/>
                <a:gd name="T23" fmla="*/ 153 h 209"/>
                <a:gd name="T24" fmla="*/ 137 w 184"/>
                <a:gd name="T25" fmla="*/ 134 h 209"/>
                <a:gd name="T26" fmla="*/ 8 w 184"/>
                <a:gd name="T27" fmla="*/ 67 h 209"/>
                <a:gd name="T28" fmla="*/ 13 w 184"/>
                <a:gd name="T29" fmla="*/ 43 h 209"/>
                <a:gd name="T30" fmla="*/ 23 w 184"/>
                <a:gd name="T31" fmla="*/ 24 h 209"/>
                <a:gd name="T32" fmla="*/ 38 w 184"/>
                <a:gd name="T33" fmla="*/ 11 h 209"/>
                <a:gd name="T34" fmla="*/ 57 w 184"/>
                <a:gd name="T35" fmla="*/ 4 h 209"/>
                <a:gd name="T36" fmla="*/ 101 w 184"/>
                <a:gd name="T37" fmla="*/ 0 h 209"/>
                <a:gd name="T38" fmla="*/ 127 w 184"/>
                <a:gd name="T39" fmla="*/ 6 h 209"/>
                <a:gd name="T40" fmla="*/ 144 w 184"/>
                <a:gd name="T41" fmla="*/ 15 h 209"/>
                <a:gd name="T42" fmla="*/ 155 w 184"/>
                <a:gd name="T43" fmla="*/ 31 h 209"/>
                <a:gd name="T44" fmla="*/ 161 w 184"/>
                <a:gd name="T45" fmla="*/ 54 h 209"/>
                <a:gd name="T46" fmla="*/ 162 w 184"/>
                <a:gd name="T47" fmla="*/ 172 h 209"/>
                <a:gd name="T48" fmla="*/ 165 w 184"/>
                <a:gd name="T49" fmla="*/ 180 h 209"/>
                <a:gd name="T50" fmla="*/ 173 w 184"/>
                <a:gd name="T51" fmla="*/ 183 h 209"/>
                <a:gd name="T52" fmla="*/ 184 w 184"/>
                <a:gd name="T53" fmla="*/ 182 h 209"/>
                <a:gd name="T54" fmla="*/ 167 w 184"/>
                <a:gd name="T55" fmla="*/ 204 h 209"/>
                <a:gd name="T56" fmla="*/ 148 w 184"/>
                <a:gd name="T57" fmla="*/ 198 h 209"/>
                <a:gd name="T58" fmla="*/ 140 w 184"/>
                <a:gd name="T59" fmla="*/ 183 h 209"/>
                <a:gd name="T60" fmla="*/ 138 w 184"/>
                <a:gd name="T61" fmla="*/ 169 h 209"/>
                <a:gd name="T62" fmla="*/ 118 w 184"/>
                <a:gd name="T63" fmla="*/ 193 h 209"/>
                <a:gd name="T64" fmla="*/ 91 w 184"/>
                <a:gd name="T65" fmla="*/ 207 h 209"/>
                <a:gd name="T66" fmla="*/ 53 w 184"/>
                <a:gd name="T67" fmla="*/ 209 h 209"/>
                <a:gd name="T68" fmla="*/ 29 w 184"/>
                <a:gd name="T69" fmla="*/ 202 h 209"/>
                <a:gd name="T70" fmla="*/ 15 w 184"/>
                <a:gd name="T71" fmla="*/ 192 h 209"/>
                <a:gd name="T72" fmla="*/ 5 w 184"/>
                <a:gd name="T73" fmla="*/ 178 h 209"/>
                <a:gd name="T74" fmla="*/ 0 w 184"/>
                <a:gd name="T75" fmla="*/ 158 h 209"/>
                <a:gd name="T76" fmla="*/ 2 w 184"/>
                <a:gd name="T77" fmla="*/ 134 h 209"/>
                <a:gd name="T78" fmla="*/ 14 w 184"/>
                <a:gd name="T79" fmla="*/ 113 h 209"/>
                <a:gd name="T80" fmla="*/ 33 w 184"/>
                <a:gd name="T81" fmla="*/ 101 h 209"/>
                <a:gd name="T82" fmla="*/ 86 w 184"/>
                <a:gd name="T83" fmla="*/ 90 h 209"/>
                <a:gd name="T84" fmla="*/ 120 w 184"/>
                <a:gd name="T85" fmla="*/ 86 h 209"/>
                <a:gd name="T86" fmla="*/ 133 w 184"/>
                <a:gd name="T87" fmla="*/ 78 h 209"/>
                <a:gd name="T88" fmla="*/ 137 w 184"/>
                <a:gd name="T89" fmla="*/ 61 h 209"/>
                <a:gd name="T90" fmla="*/ 135 w 184"/>
                <a:gd name="T91" fmla="*/ 45 h 209"/>
                <a:gd name="T92" fmla="*/ 128 w 184"/>
                <a:gd name="T93" fmla="*/ 33 h 209"/>
                <a:gd name="T94" fmla="*/ 114 w 184"/>
                <a:gd name="T95" fmla="*/ 24 h 209"/>
                <a:gd name="T96" fmla="*/ 85 w 184"/>
                <a:gd name="T97" fmla="*/ 20 h 209"/>
                <a:gd name="T98" fmla="*/ 55 w 184"/>
                <a:gd name="T99" fmla="*/ 25 h 209"/>
                <a:gd name="T100" fmla="*/ 37 w 184"/>
                <a:gd name="T101" fmla="*/ 45 h 209"/>
                <a:gd name="T102" fmla="*/ 8 w 184"/>
                <a:gd name="T103" fmla="*/ 6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9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1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4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9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5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0" name="Freeform 118"/>
            <p:cNvSpPr>
              <a:spLocks/>
            </p:cNvSpPr>
            <p:nvPr userDrawn="1"/>
          </p:nvSpPr>
          <p:spPr bwMode="auto">
            <a:xfrm>
              <a:off x="4828" y="3993"/>
              <a:ext cx="55" cy="66"/>
            </a:xfrm>
            <a:custGeom>
              <a:avLst/>
              <a:gdLst>
                <a:gd name="T0" fmla="*/ 29 w 167"/>
                <a:gd name="T1" fmla="*/ 178 h 199"/>
                <a:gd name="T2" fmla="*/ 167 w 167"/>
                <a:gd name="T3" fmla="*/ 178 h 199"/>
                <a:gd name="T4" fmla="*/ 167 w 167"/>
                <a:gd name="T5" fmla="*/ 199 h 199"/>
                <a:gd name="T6" fmla="*/ 0 w 167"/>
                <a:gd name="T7" fmla="*/ 199 h 199"/>
                <a:gd name="T8" fmla="*/ 0 w 167"/>
                <a:gd name="T9" fmla="*/ 179 h 199"/>
                <a:gd name="T10" fmla="*/ 130 w 167"/>
                <a:gd name="T11" fmla="*/ 20 h 199"/>
                <a:gd name="T12" fmla="*/ 9 w 167"/>
                <a:gd name="T13" fmla="*/ 20 h 199"/>
                <a:gd name="T14" fmla="*/ 9 w 167"/>
                <a:gd name="T15" fmla="*/ 0 h 199"/>
                <a:gd name="T16" fmla="*/ 161 w 167"/>
                <a:gd name="T17" fmla="*/ 0 h 199"/>
                <a:gd name="T18" fmla="*/ 161 w 167"/>
                <a:gd name="T19" fmla="*/ 17 h 199"/>
                <a:gd name="T20" fmla="*/ 29 w 167"/>
                <a:gd name="T21" fmla="*/ 178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7" h="199">
                  <a:moveTo>
                    <a:pt x="29" y="178"/>
                  </a:moveTo>
                  <a:lnTo>
                    <a:pt x="167" y="178"/>
                  </a:lnTo>
                  <a:lnTo>
                    <a:pt x="167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1" name="Freeform 119"/>
            <p:cNvSpPr>
              <a:spLocks noEditPoints="1"/>
            </p:cNvSpPr>
            <p:nvPr userDrawn="1"/>
          </p:nvSpPr>
          <p:spPr bwMode="auto">
            <a:xfrm>
              <a:off x="4889" y="3991"/>
              <a:ext cx="61" cy="70"/>
            </a:xfrm>
            <a:custGeom>
              <a:avLst/>
              <a:gdLst>
                <a:gd name="T0" fmla="*/ 133 w 183"/>
                <a:gd name="T1" fmla="*/ 99 h 209"/>
                <a:gd name="T2" fmla="*/ 117 w 183"/>
                <a:gd name="T3" fmla="*/ 104 h 209"/>
                <a:gd name="T4" fmla="*/ 48 w 183"/>
                <a:gd name="T5" fmla="*/ 117 h 209"/>
                <a:gd name="T6" fmla="*/ 32 w 183"/>
                <a:gd name="T7" fmla="*/ 127 h 209"/>
                <a:gd name="T8" fmla="*/ 25 w 183"/>
                <a:gd name="T9" fmla="*/ 143 h 209"/>
                <a:gd name="T10" fmla="*/ 28 w 183"/>
                <a:gd name="T11" fmla="*/ 166 h 209"/>
                <a:gd name="T12" fmla="*/ 44 w 183"/>
                <a:gd name="T13" fmla="*/ 183 h 209"/>
                <a:gd name="T14" fmla="*/ 68 w 183"/>
                <a:gd name="T15" fmla="*/ 189 h 209"/>
                <a:gd name="T16" fmla="*/ 88 w 183"/>
                <a:gd name="T17" fmla="*/ 186 h 209"/>
                <a:gd name="T18" fmla="*/ 107 w 183"/>
                <a:gd name="T19" fmla="*/ 180 h 209"/>
                <a:gd name="T20" fmla="*/ 121 w 183"/>
                <a:gd name="T21" fmla="*/ 168 h 209"/>
                <a:gd name="T22" fmla="*/ 132 w 183"/>
                <a:gd name="T23" fmla="*/ 153 h 209"/>
                <a:gd name="T24" fmla="*/ 137 w 183"/>
                <a:gd name="T25" fmla="*/ 134 h 209"/>
                <a:gd name="T26" fmla="*/ 9 w 183"/>
                <a:gd name="T27" fmla="*/ 67 h 209"/>
                <a:gd name="T28" fmla="*/ 13 w 183"/>
                <a:gd name="T29" fmla="*/ 43 h 209"/>
                <a:gd name="T30" fmla="*/ 23 w 183"/>
                <a:gd name="T31" fmla="*/ 24 h 209"/>
                <a:gd name="T32" fmla="*/ 38 w 183"/>
                <a:gd name="T33" fmla="*/ 11 h 209"/>
                <a:gd name="T34" fmla="*/ 57 w 183"/>
                <a:gd name="T35" fmla="*/ 4 h 209"/>
                <a:gd name="T36" fmla="*/ 101 w 183"/>
                <a:gd name="T37" fmla="*/ 0 h 209"/>
                <a:gd name="T38" fmla="*/ 127 w 183"/>
                <a:gd name="T39" fmla="*/ 6 h 209"/>
                <a:gd name="T40" fmla="*/ 144 w 183"/>
                <a:gd name="T41" fmla="*/ 15 h 209"/>
                <a:gd name="T42" fmla="*/ 155 w 183"/>
                <a:gd name="T43" fmla="*/ 31 h 209"/>
                <a:gd name="T44" fmla="*/ 161 w 183"/>
                <a:gd name="T45" fmla="*/ 54 h 209"/>
                <a:gd name="T46" fmla="*/ 162 w 183"/>
                <a:gd name="T47" fmla="*/ 172 h 209"/>
                <a:gd name="T48" fmla="*/ 165 w 183"/>
                <a:gd name="T49" fmla="*/ 180 h 209"/>
                <a:gd name="T50" fmla="*/ 173 w 183"/>
                <a:gd name="T51" fmla="*/ 183 h 209"/>
                <a:gd name="T52" fmla="*/ 183 w 183"/>
                <a:gd name="T53" fmla="*/ 182 h 209"/>
                <a:gd name="T54" fmla="*/ 167 w 183"/>
                <a:gd name="T55" fmla="*/ 204 h 209"/>
                <a:gd name="T56" fmla="*/ 148 w 183"/>
                <a:gd name="T57" fmla="*/ 198 h 209"/>
                <a:gd name="T58" fmla="*/ 140 w 183"/>
                <a:gd name="T59" fmla="*/ 183 h 209"/>
                <a:gd name="T60" fmla="*/ 138 w 183"/>
                <a:gd name="T61" fmla="*/ 169 h 209"/>
                <a:gd name="T62" fmla="*/ 118 w 183"/>
                <a:gd name="T63" fmla="*/ 193 h 209"/>
                <a:gd name="T64" fmla="*/ 92 w 183"/>
                <a:gd name="T65" fmla="*/ 207 h 209"/>
                <a:gd name="T66" fmla="*/ 53 w 183"/>
                <a:gd name="T67" fmla="*/ 209 h 209"/>
                <a:gd name="T68" fmla="*/ 29 w 183"/>
                <a:gd name="T69" fmla="*/ 202 h 209"/>
                <a:gd name="T70" fmla="*/ 15 w 183"/>
                <a:gd name="T71" fmla="*/ 192 h 209"/>
                <a:gd name="T72" fmla="*/ 5 w 183"/>
                <a:gd name="T73" fmla="*/ 178 h 209"/>
                <a:gd name="T74" fmla="*/ 0 w 183"/>
                <a:gd name="T75" fmla="*/ 158 h 209"/>
                <a:gd name="T76" fmla="*/ 2 w 183"/>
                <a:gd name="T77" fmla="*/ 134 h 209"/>
                <a:gd name="T78" fmla="*/ 14 w 183"/>
                <a:gd name="T79" fmla="*/ 113 h 209"/>
                <a:gd name="T80" fmla="*/ 33 w 183"/>
                <a:gd name="T81" fmla="*/ 101 h 209"/>
                <a:gd name="T82" fmla="*/ 86 w 183"/>
                <a:gd name="T83" fmla="*/ 90 h 209"/>
                <a:gd name="T84" fmla="*/ 120 w 183"/>
                <a:gd name="T85" fmla="*/ 86 h 209"/>
                <a:gd name="T86" fmla="*/ 133 w 183"/>
                <a:gd name="T87" fmla="*/ 78 h 209"/>
                <a:gd name="T88" fmla="*/ 137 w 183"/>
                <a:gd name="T89" fmla="*/ 61 h 209"/>
                <a:gd name="T90" fmla="*/ 135 w 183"/>
                <a:gd name="T91" fmla="*/ 45 h 209"/>
                <a:gd name="T92" fmla="*/ 128 w 183"/>
                <a:gd name="T93" fmla="*/ 33 h 209"/>
                <a:gd name="T94" fmla="*/ 114 w 183"/>
                <a:gd name="T95" fmla="*/ 24 h 209"/>
                <a:gd name="T96" fmla="*/ 85 w 183"/>
                <a:gd name="T97" fmla="*/ 20 h 209"/>
                <a:gd name="T98" fmla="*/ 56 w 183"/>
                <a:gd name="T99" fmla="*/ 25 h 209"/>
                <a:gd name="T100" fmla="*/ 37 w 183"/>
                <a:gd name="T101" fmla="*/ 45 h 209"/>
                <a:gd name="T102" fmla="*/ 9 w 183"/>
                <a:gd name="T103" fmla="*/ 6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3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8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2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8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7" y="180"/>
                  </a:lnTo>
                  <a:lnTo>
                    <a:pt x="112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9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8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2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69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3" y="182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2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4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7" y="182"/>
                  </a:lnTo>
                  <a:lnTo>
                    <a:pt x="5" y="178"/>
                  </a:lnTo>
                  <a:lnTo>
                    <a:pt x="3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8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29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6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9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2" name="Freeform 120"/>
            <p:cNvSpPr>
              <a:spLocks noEditPoints="1"/>
            </p:cNvSpPr>
            <p:nvPr userDrawn="1"/>
          </p:nvSpPr>
          <p:spPr bwMode="auto">
            <a:xfrm>
              <a:off x="4959" y="3991"/>
              <a:ext cx="61" cy="93"/>
            </a:xfrm>
            <a:custGeom>
              <a:avLst/>
              <a:gdLst>
                <a:gd name="T0" fmla="*/ 85 w 184"/>
                <a:gd name="T1" fmla="*/ 20 h 277"/>
                <a:gd name="T2" fmla="*/ 68 w 184"/>
                <a:gd name="T3" fmla="*/ 23 h 277"/>
                <a:gd name="T4" fmla="*/ 54 w 184"/>
                <a:gd name="T5" fmla="*/ 31 h 277"/>
                <a:gd name="T6" fmla="*/ 44 w 184"/>
                <a:gd name="T7" fmla="*/ 40 h 277"/>
                <a:gd name="T8" fmla="*/ 36 w 184"/>
                <a:gd name="T9" fmla="*/ 51 h 277"/>
                <a:gd name="T10" fmla="*/ 31 w 184"/>
                <a:gd name="T11" fmla="*/ 65 h 277"/>
                <a:gd name="T12" fmla="*/ 25 w 184"/>
                <a:gd name="T13" fmla="*/ 88 h 277"/>
                <a:gd name="T14" fmla="*/ 26 w 184"/>
                <a:gd name="T15" fmla="*/ 119 h 277"/>
                <a:gd name="T16" fmla="*/ 31 w 184"/>
                <a:gd name="T17" fmla="*/ 142 h 277"/>
                <a:gd name="T18" fmla="*/ 37 w 184"/>
                <a:gd name="T19" fmla="*/ 156 h 277"/>
                <a:gd name="T20" fmla="*/ 45 w 184"/>
                <a:gd name="T21" fmla="*/ 168 h 277"/>
                <a:gd name="T22" fmla="*/ 56 w 184"/>
                <a:gd name="T23" fmla="*/ 178 h 277"/>
                <a:gd name="T24" fmla="*/ 70 w 184"/>
                <a:gd name="T25" fmla="*/ 185 h 277"/>
                <a:gd name="T26" fmla="*/ 86 w 184"/>
                <a:gd name="T27" fmla="*/ 189 h 277"/>
                <a:gd name="T28" fmla="*/ 103 w 184"/>
                <a:gd name="T29" fmla="*/ 189 h 277"/>
                <a:gd name="T30" fmla="*/ 118 w 184"/>
                <a:gd name="T31" fmla="*/ 185 h 277"/>
                <a:gd name="T32" fmla="*/ 130 w 184"/>
                <a:gd name="T33" fmla="*/ 178 h 277"/>
                <a:gd name="T34" fmla="*/ 140 w 184"/>
                <a:gd name="T35" fmla="*/ 168 h 277"/>
                <a:gd name="T36" fmla="*/ 148 w 184"/>
                <a:gd name="T37" fmla="*/ 156 h 277"/>
                <a:gd name="T38" fmla="*/ 154 w 184"/>
                <a:gd name="T39" fmla="*/ 142 h 277"/>
                <a:gd name="T40" fmla="*/ 159 w 184"/>
                <a:gd name="T41" fmla="*/ 119 h 277"/>
                <a:gd name="T42" fmla="*/ 159 w 184"/>
                <a:gd name="T43" fmla="*/ 89 h 277"/>
                <a:gd name="T44" fmla="*/ 154 w 184"/>
                <a:gd name="T45" fmla="*/ 67 h 277"/>
                <a:gd name="T46" fmla="*/ 148 w 184"/>
                <a:gd name="T47" fmla="*/ 53 h 277"/>
                <a:gd name="T48" fmla="*/ 140 w 184"/>
                <a:gd name="T49" fmla="*/ 41 h 277"/>
                <a:gd name="T50" fmla="*/ 130 w 184"/>
                <a:gd name="T51" fmla="*/ 31 h 277"/>
                <a:gd name="T52" fmla="*/ 118 w 184"/>
                <a:gd name="T53" fmla="*/ 24 h 277"/>
                <a:gd name="T54" fmla="*/ 103 w 184"/>
                <a:gd name="T55" fmla="*/ 20 h 277"/>
                <a:gd name="T56" fmla="*/ 0 w 184"/>
                <a:gd name="T57" fmla="*/ 5 h 277"/>
                <a:gd name="T58" fmla="*/ 23 w 184"/>
                <a:gd name="T59" fmla="*/ 43 h 277"/>
                <a:gd name="T60" fmla="*/ 29 w 184"/>
                <a:gd name="T61" fmla="*/ 33 h 277"/>
                <a:gd name="T62" fmla="*/ 43 w 184"/>
                <a:gd name="T63" fmla="*/ 17 h 277"/>
                <a:gd name="T64" fmla="*/ 61 w 184"/>
                <a:gd name="T65" fmla="*/ 6 h 277"/>
                <a:gd name="T66" fmla="*/ 83 w 184"/>
                <a:gd name="T67" fmla="*/ 1 h 277"/>
                <a:gd name="T68" fmla="*/ 105 w 184"/>
                <a:gd name="T69" fmla="*/ 0 h 277"/>
                <a:gd name="T70" fmla="*/ 126 w 184"/>
                <a:gd name="T71" fmla="*/ 4 h 277"/>
                <a:gd name="T72" fmla="*/ 142 w 184"/>
                <a:gd name="T73" fmla="*/ 13 h 277"/>
                <a:gd name="T74" fmla="*/ 156 w 184"/>
                <a:gd name="T75" fmla="*/ 24 h 277"/>
                <a:gd name="T76" fmla="*/ 167 w 184"/>
                <a:gd name="T77" fmla="*/ 38 h 277"/>
                <a:gd name="T78" fmla="*/ 175 w 184"/>
                <a:gd name="T79" fmla="*/ 55 h 277"/>
                <a:gd name="T80" fmla="*/ 181 w 184"/>
                <a:gd name="T81" fmla="*/ 74 h 277"/>
                <a:gd name="T82" fmla="*/ 184 w 184"/>
                <a:gd name="T83" fmla="*/ 94 h 277"/>
                <a:gd name="T84" fmla="*/ 184 w 184"/>
                <a:gd name="T85" fmla="*/ 115 h 277"/>
                <a:gd name="T86" fmla="*/ 181 w 184"/>
                <a:gd name="T87" fmla="*/ 136 h 277"/>
                <a:gd name="T88" fmla="*/ 175 w 184"/>
                <a:gd name="T89" fmla="*/ 154 h 277"/>
                <a:gd name="T90" fmla="*/ 167 w 184"/>
                <a:gd name="T91" fmla="*/ 170 h 277"/>
                <a:gd name="T92" fmla="*/ 156 w 184"/>
                <a:gd name="T93" fmla="*/ 185 h 277"/>
                <a:gd name="T94" fmla="*/ 142 w 184"/>
                <a:gd name="T95" fmla="*/ 196 h 277"/>
                <a:gd name="T96" fmla="*/ 126 w 184"/>
                <a:gd name="T97" fmla="*/ 205 h 277"/>
                <a:gd name="T98" fmla="*/ 105 w 184"/>
                <a:gd name="T99" fmla="*/ 209 h 277"/>
                <a:gd name="T100" fmla="*/ 84 w 184"/>
                <a:gd name="T101" fmla="*/ 209 h 277"/>
                <a:gd name="T102" fmla="*/ 63 w 184"/>
                <a:gd name="T103" fmla="*/ 204 h 277"/>
                <a:gd name="T104" fmla="*/ 45 w 184"/>
                <a:gd name="T105" fmla="*/ 193 h 277"/>
                <a:gd name="T106" fmla="*/ 31 w 184"/>
                <a:gd name="T107" fmla="*/ 176 h 277"/>
                <a:gd name="T108" fmla="*/ 25 w 184"/>
                <a:gd name="T109" fmla="*/ 166 h 277"/>
                <a:gd name="T110" fmla="*/ 0 w 184"/>
                <a:gd name="T111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4" h="277">
                  <a:moveTo>
                    <a:pt x="94" y="20"/>
                  </a:moveTo>
                  <a:lnTo>
                    <a:pt x="85" y="20"/>
                  </a:lnTo>
                  <a:lnTo>
                    <a:pt x="76" y="21"/>
                  </a:lnTo>
                  <a:lnTo>
                    <a:pt x="68" y="23"/>
                  </a:lnTo>
                  <a:lnTo>
                    <a:pt x="61" y="27"/>
                  </a:lnTo>
                  <a:lnTo>
                    <a:pt x="54" y="31"/>
                  </a:lnTo>
                  <a:lnTo>
                    <a:pt x="49" y="35"/>
                  </a:lnTo>
                  <a:lnTo>
                    <a:pt x="44" y="40"/>
                  </a:lnTo>
                  <a:lnTo>
                    <a:pt x="39" y="45"/>
                  </a:lnTo>
                  <a:lnTo>
                    <a:pt x="36" y="51"/>
                  </a:lnTo>
                  <a:lnTo>
                    <a:pt x="33" y="58"/>
                  </a:lnTo>
                  <a:lnTo>
                    <a:pt x="31" y="65"/>
                  </a:lnTo>
                  <a:lnTo>
                    <a:pt x="29" y="72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26" y="119"/>
                  </a:lnTo>
                  <a:lnTo>
                    <a:pt x="29" y="135"/>
                  </a:lnTo>
                  <a:lnTo>
                    <a:pt x="31" y="142"/>
                  </a:lnTo>
                  <a:lnTo>
                    <a:pt x="34" y="150"/>
                  </a:lnTo>
                  <a:lnTo>
                    <a:pt x="37" y="156"/>
                  </a:lnTo>
                  <a:lnTo>
                    <a:pt x="40" y="163"/>
                  </a:lnTo>
                  <a:lnTo>
                    <a:pt x="45" y="168"/>
                  </a:lnTo>
                  <a:lnTo>
                    <a:pt x="50" y="173"/>
                  </a:lnTo>
                  <a:lnTo>
                    <a:pt x="56" y="178"/>
                  </a:lnTo>
                  <a:lnTo>
                    <a:pt x="62" y="182"/>
                  </a:lnTo>
                  <a:lnTo>
                    <a:pt x="70" y="185"/>
                  </a:lnTo>
                  <a:lnTo>
                    <a:pt x="77" y="188"/>
                  </a:lnTo>
                  <a:lnTo>
                    <a:pt x="86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1" y="188"/>
                  </a:lnTo>
                  <a:lnTo>
                    <a:pt x="118" y="185"/>
                  </a:lnTo>
                  <a:lnTo>
                    <a:pt x="125" y="182"/>
                  </a:lnTo>
                  <a:lnTo>
                    <a:pt x="130" y="178"/>
                  </a:lnTo>
                  <a:lnTo>
                    <a:pt x="135" y="173"/>
                  </a:lnTo>
                  <a:lnTo>
                    <a:pt x="140" y="168"/>
                  </a:lnTo>
                  <a:lnTo>
                    <a:pt x="144" y="163"/>
                  </a:lnTo>
                  <a:lnTo>
                    <a:pt x="148" y="156"/>
                  </a:lnTo>
                  <a:lnTo>
                    <a:pt x="152" y="150"/>
                  </a:lnTo>
                  <a:lnTo>
                    <a:pt x="154" y="142"/>
                  </a:lnTo>
                  <a:lnTo>
                    <a:pt x="156" y="135"/>
                  </a:lnTo>
                  <a:lnTo>
                    <a:pt x="159" y="119"/>
                  </a:lnTo>
                  <a:lnTo>
                    <a:pt x="159" y="104"/>
                  </a:lnTo>
                  <a:lnTo>
                    <a:pt x="159" y="89"/>
                  </a:lnTo>
                  <a:lnTo>
                    <a:pt x="156" y="74"/>
                  </a:lnTo>
                  <a:lnTo>
                    <a:pt x="154" y="67"/>
                  </a:lnTo>
                  <a:lnTo>
                    <a:pt x="152" y="60"/>
                  </a:lnTo>
                  <a:lnTo>
                    <a:pt x="148" y="53"/>
                  </a:lnTo>
                  <a:lnTo>
                    <a:pt x="144" y="47"/>
                  </a:lnTo>
                  <a:lnTo>
                    <a:pt x="140" y="41"/>
                  </a:lnTo>
                  <a:lnTo>
                    <a:pt x="135" y="36"/>
                  </a:lnTo>
                  <a:lnTo>
                    <a:pt x="130" y="31"/>
                  </a:lnTo>
                  <a:lnTo>
                    <a:pt x="125" y="28"/>
                  </a:lnTo>
                  <a:lnTo>
                    <a:pt x="118" y="24"/>
                  </a:lnTo>
                  <a:lnTo>
                    <a:pt x="111" y="22"/>
                  </a:lnTo>
                  <a:lnTo>
                    <a:pt x="103" y="20"/>
                  </a:lnTo>
                  <a:lnTo>
                    <a:pt x="94" y="20"/>
                  </a:lnTo>
                  <a:close/>
                  <a:moveTo>
                    <a:pt x="0" y="5"/>
                  </a:moveTo>
                  <a:lnTo>
                    <a:pt x="23" y="5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9" y="33"/>
                  </a:lnTo>
                  <a:lnTo>
                    <a:pt x="35" y="24"/>
                  </a:lnTo>
                  <a:lnTo>
                    <a:pt x="43" y="17"/>
                  </a:lnTo>
                  <a:lnTo>
                    <a:pt x="51" y="11"/>
                  </a:lnTo>
                  <a:lnTo>
                    <a:pt x="61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4" y="8"/>
                  </a:lnTo>
                  <a:lnTo>
                    <a:pt x="142" y="13"/>
                  </a:lnTo>
                  <a:lnTo>
                    <a:pt x="149" y="18"/>
                  </a:lnTo>
                  <a:lnTo>
                    <a:pt x="156" y="24"/>
                  </a:lnTo>
                  <a:lnTo>
                    <a:pt x="161" y="31"/>
                  </a:lnTo>
                  <a:lnTo>
                    <a:pt x="167" y="38"/>
                  </a:lnTo>
                  <a:lnTo>
                    <a:pt x="171" y="46"/>
                  </a:lnTo>
                  <a:lnTo>
                    <a:pt x="175" y="55"/>
                  </a:lnTo>
                  <a:lnTo>
                    <a:pt x="179" y="64"/>
                  </a:lnTo>
                  <a:lnTo>
                    <a:pt x="181" y="74"/>
                  </a:lnTo>
                  <a:lnTo>
                    <a:pt x="183" y="84"/>
                  </a:lnTo>
                  <a:lnTo>
                    <a:pt x="184" y="94"/>
                  </a:lnTo>
                  <a:lnTo>
                    <a:pt x="184" y="104"/>
                  </a:lnTo>
                  <a:lnTo>
                    <a:pt x="184" y="115"/>
                  </a:lnTo>
                  <a:lnTo>
                    <a:pt x="183" y="125"/>
                  </a:lnTo>
                  <a:lnTo>
                    <a:pt x="181" y="136"/>
                  </a:lnTo>
                  <a:lnTo>
                    <a:pt x="179" y="144"/>
                  </a:lnTo>
                  <a:lnTo>
                    <a:pt x="175" y="154"/>
                  </a:lnTo>
                  <a:lnTo>
                    <a:pt x="171" y="163"/>
                  </a:lnTo>
                  <a:lnTo>
                    <a:pt x="167" y="170"/>
                  </a:lnTo>
                  <a:lnTo>
                    <a:pt x="161" y="178"/>
                  </a:lnTo>
                  <a:lnTo>
                    <a:pt x="156" y="185"/>
                  </a:lnTo>
                  <a:lnTo>
                    <a:pt x="149" y="191"/>
                  </a:lnTo>
                  <a:lnTo>
                    <a:pt x="142" y="196"/>
                  </a:lnTo>
                  <a:lnTo>
                    <a:pt x="134" y="200"/>
                  </a:lnTo>
                  <a:lnTo>
                    <a:pt x="126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4" y="209"/>
                  </a:lnTo>
                  <a:lnTo>
                    <a:pt x="73" y="207"/>
                  </a:lnTo>
                  <a:lnTo>
                    <a:pt x="63" y="204"/>
                  </a:lnTo>
                  <a:lnTo>
                    <a:pt x="53" y="198"/>
                  </a:lnTo>
                  <a:lnTo>
                    <a:pt x="45" y="193"/>
                  </a:lnTo>
                  <a:lnTo>
                    <a:pt x="37" y="185"/>
                  </a:lnTo>
                  <a:lnTo>
                    <a:pt x="31" y="176"/>
                  </a:lnTo>
                  <a:lnTo>
                    <a:pt x="26" y="166"/>
                  </a:lnTo>
                  <a:lnTo>
                    <a:pt x="25" y="166"/>
                  </a:lnTo>
                  <a:lnTo>
                    <a:pt x="25" y="277"/>
                  </a:lnTo>
                  <a:lnTo>
                    <a:pt x="0" y="27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3" name="Freeform 121"/>
            <p:cNvSpPr>
              <a:spLocks noEditPoints="1"/>
            </p:cNvSpPr>
            <p:nvPr userDrawn="1"/>
          </p:nvSpPr>
          <p:spPr bwMode="auto">
            <a:xfrm>
              <a:off x="5029" y="3991"/>
              <a:ext cx="63" cy="70"/>
            </a:xfrm>
            <a:custGeom>
              <a:avLst/>
              <a:gdLst>
                <a:gd name="T0" fmla="*/ 26 w 188"/>
                <a:gd name="T1" fmla="*/ 121 h 209"/>
                <a:gd name="T2" fmla="*/ 31 w 188"/>
                <a:gd name="T3" fmla="*/ 143 h 209"/>
                <a:gd name="T4" fmla="*/ 42 w 188"/>
                <a:gd name="T5" fmla="*/ 163 h 209"/>
                <a:gd name="T6" fmla="*/ 57 w 188"/>
                <a:gd name="T7" fmla="*/ 178 h 209"/>
                <a:gd name="T8" fmla="*/ 78 w 188"/>
                <a:gd name="T9" fmla="*/ 188 h 209"/>
                <a:gd name="T10" fmla="*/ 103 w 188"/>
                <a:gd name="T11" fmla="*/ 189 h 209"/>
                <a:gd name="T12" fmla="*/ 124 w 188"/>
                <a:gd name="T13" fmla="*/ 182 h 209"/>
                <a:gd name="T14" fmla="*/ 142 w 188"/>
                <a:gd name="T15" fmla="*/ 168 h 209"/>
                <a:gd name="T16" fmla="*/ 153 w 188"/>
                <a:gd name="T17" fmla="*/ 150 h 209"/>
                <a:gd name="T18" fmla="*/ 161 w 188"/>
                <a:gd name="T19" fmla="*/ 128 h 209"/>
                <a:gd name="T20" fmla="*/ 164 w 188"/>
                <a:gd name="T21" fmla="*/ 104 h 209"/>
                <a:gd name="T22" fmla="*/ 161 w 188"/>
                <a:gd name="T23" fmla="*/ 82 h 209"/>
                <a:gd name="T24" fmla="*/ 153 w 188"/>
                <a:gd name="T25" fmla="*/ 59 h 209"/>
                <a:gd name="T26" fmla="*/ 142 w 188"/>
                <a:gd name="T27" fmla="*/ 41 h 209"/>
                <a:gd name="T28" fmla="*/ 124 w 188"/>
                <a:gd name="T29" fmla="*/ 28 h 209"/>
                <a:gd name="T30" fmla="*/ 103 w 188"/>
                <a:gd name="T31" fmla="*/ 20 h 209"/>
                <a:gd name="T32" fmla="*/ 78 w 188"/>
                <a:gd name="T33" fmla="*/ 22 h 209"/>
                <a:gd name="T34" fmla="*/ 57 w 188"/>
                <a:gd name="T35" fmla="*/ 31 h 209"/>
                <a:gd name="T36" fmla="*/ 42 w 188"/>
                <a:gd name="T37" fmla="*/ 46 h 209"/>
                <a:gd name="T38" fmla="*/ 31 w 188"/>
                <a:gd name="T39" fmla="*/ 67 h 209"/>
                <a:gd name="T40" fmla="*/ 26 w 188"/>
                <a:gd name="T41" fmla="*/ 89 h 209"/>
                <a:gd name="T42" fmla="*/ 188 w 188"/>
                <a:gd name="T43" fmla="*/ 104 h 209"/>
                <a:gd name="T44" fmla="*/ 185 w 188"/>
                <a:gd name="T45" fmla="*/ 136 h 209"/>
                <a:gd name="T46" fmla="*/ 174 w 188"/>
                <a:gd name="T47" fmla="*/ 163 h 209"/>
                <a:gd name="T48" fmla="*/ 158 w 188"/>
                <a:gd name="T49" fmla="*/ 185 h 209"/>
                <a:gd name="T50" fmla="*/ 134 w 188"/>
                <a:gd name="T51" fmla="*/ 202 h 209"/>
                <a:gd name="T52" fmla="*/ 105 w 188"/>
                <a:gd name="T53" fmla="*/ 209 h 209"/>
                <a:gd name="T54" fmla="*/ 72 w 188"/>
                <a:gd name="T55" fmla="*/ 207 h 209"/>
                <a:gd name="T56" fmla="*/ 45 w 188"/>
                <a:gd name="T57" fmla="*/ 196 h 209"/>
                <a:gd name="T58" fmla="*/ 25 w 188"/>
                <a:gd name="T59" fmla="*/ 179 h 209"/>
                <a:gd name="T60" fmla="*/ 10 w 188"/>
                <a:gd name="T61" fmla="*/ 154 h 209"/>
                <a:gd name="T62" fmla="*/ 2 w 188"/>
                <a:gd name="T63" fmla="*/ 125 h 209"/>
                <a:gd name="T64" fmla="*/ 1 w 188"/>
                <a:gd name="T65" fmla="*/ 94 h 209"/>
                <a:gd name="T66" fmla="*/ 7 w 188"/>
                <a:gd name="T67" fmla="*/ 64 h 209"/>
                <a:gd name="T68" fmla="*/ 20 w 188"/>
                <a:gd name="T69" fmla="*/ 38 h 209"/>
                <a:gd name="T70" fmla="*/ 38 w 188"/>
                <a:gd name="T71" fmla="*/ 18 h 209"/>
                <a:gd name="T72" fmla="*/ 63 w 188"/>
                <a:gd name="T73" fmla="*/ 4 h 209"/>
                <a:gd name="T74" fmla="*/ 94 w 188"/>
                <a:gd name="T75" fmla="*/ 0 h 209"/>
                <a:gd name="T76" fmla="*/ 125 w 188"/>
                <a:gd name="T77" fmla="*/ 4 h 209"/>
                <a:gd name="T78" fmla="*/ 150 w 188"/>
                <a:gd name="T79" fmla="*/ 18 h 209"/>
                <a:gd name="T80" fmla="*/ 170 w 188"/>
                <a:gd name="T81" fmla="*/ 38 h 209"/>
                <a:gd name="T82" fmla="*/ 182 w 188"/>
                <a:gd name="T83" fmla="*/ 64 h 209"/>
                <a:gd name="T84" fmla="*/ 188 w 188"/>
                <a:gd name="T85" fmla="*/ 9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8" h="209">
                  <a:moveTo>
                    <a:pt x="25" y="104"/>
                  </a:moveTo>
                  <a:lnTo>
                    <a:pt x="25" y="112"/>
                  </a:lnTo>
                  <a:lnTo>
                    <a:pt x="26" y="121"/>
                  </a:lnTo>
                  <a:lnTo>
                    <a:pt x="27" y="128"/>
                  </a:lnTo>
                  <a:lnTo>
                    <a:pt x="29" y="136"/>
                  </a:lnTo>
                  <a:lnTo>
                    <a:pt x="31" y="143"/>
                  </a:lnTo>
                  <a:lnTo>
                    <a:pt x="35" y="150"/>
                  </a:lnTo>
                  <a:lnTo>
                    <a:pt x="38" y="156"/>
                  </a:lnTo>
                  <a:lnTo>
                    <a:pt x="42" y="163"/>
                  </a:lnTo>
                  <a:lnTo>
                    <a:pt x="47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2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3" y="121"/>
                  </a:lnTo>
                  <a:lnTo>
                    <a:pt x="163" y="112"/>
                  </a:lnTo>
                  <a:lnTo>
                    <a:pt x="164" y="104"/>
                  </a:lnTo>
                  <a:lnTo>
                    <a:pt x="163" y="97"/>
                  </a:lnTo>
                  <a:lnTo>
                    <a:pt x="163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2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3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7" y="41"/>
                  </a:lnTo>
                  <a:lnTo>
                    <a:pt x="42" y="46"/>
                  </a:lnTo>
                  <a:lnTo>
                    <a:pt x="38" y="53"/>
                  </a:lnTo>
                  <a:lnTo>
                    <a:pt x="35" y="59"/>
                  </a:lnTo>
                  <a:lnTo>
                    <a:pt x="31" y="67"/>
                  </a:lnTo>
                  <a:lnTo>
                    <a:pt x="29" y="74"/>
                  </a:lnTo>
                  <a:lnTo>
                    <a:pt x="27" y="82"/>
                  </a:lnTo>
                  <a:lnTo>
                    <a:pt x="26" y="89"/>
                  </a:lnTo>
                  <a:lnTo>
                    <a:pt x="25" y="97"/>
                  </a:lnTo>
                  <a:lnTo>
                    <a:pt x="25" y="104"/>
                  </a:lnTo>
                  <a:close/>
                  <a:moveTo>
                    <a:pt x="188" y="104"/>
                  </a:moveTo>
                  <a:lnTo>
                    <a:pt x="188" y="115"/>
                  </a:lnTo>
                  <a:lnTo>
                    <a:pt x="187" y="125"/>
                  </a:lnTo>
                  <a:lnTo>
                    <a:pt x="185" y="136"/>
                  </a:lnTo>
                  <a:lnTo>
                    <a:pt x="182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70" y="171"/>
                  </a:lnTo>
                  <a:lnTo>
                    <a:pt x="163" y="179"/>
                  </a:lnTo>
                  <a:lnTo>
                    <a:pt x="158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5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1" y="185"/>
                  </a:lnTo>
                  <a:lnTo>
                    <a:pt x="25" y="179"/>
                  </a:lnTo>
                  <a:lnTo>
                    <a:pt x="20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7" y="145"/>
                  </a:lnTo>
                  <a:lnTo>
                    <a:pt x="3" y="136"/>
                  </a:lnTo>
                  <a:lnTo>
                    <a:pt x="2" y="125"/>
                  </a:lnTo>
                  <a:lnTo>
                    <a:pt x="1" y="115"/>
                  </a:lnTo>
                  <a:lnTo>
                    <a:pt x="0" y="104"/>
                  </a:lnTo>
                  <a:lnTo>
                    <a:pt x="1" y="94"/>
                  </a:lnTo>
                  <a:lnTo>
                    <a:pt x="2" y="84"/>
                  </a:lnTo>
                  <a:lnTo>
                    <a:pt x="3" y="74"/>
                  </a:lnTo>
                  <a:lnTo>
                    <a:pt x="7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20" y="38"/>
                  </a:lnTo>
                  <a:lnTo>
                    <a:pt x="25" y="31"/>
                  </a:lnTo>
                  <a:lnTo>
                    <a:pt x="31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5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8" y="23"/>
                  </a:lnTo>
                  <a:lnTo>
                    <a:pt x="163" y="31"/>
                  </a:lnTo>
                  <a:lnTo>
                    <a:pt x="170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2" y="64"/>
                  </a:lnTo>
                  <a:lnTo>
                    <a:pt x="185" y="74"/>
                  </a:lnTo>
                  <a:lnTo>
                    <a:pt x="187" y="84"/>
                  </a:lnTo>
                  <a:lnTo>
                    <a:pt x="188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4" name="Freeform 122"/>
            <p:cNvSpPr>
              <a:spLocks/>
            </p:cNvSpPr>
            <p:nvPr userDrawn="1"/>
          </p:nvSpPr>
          <p:spPr bwMode="auto">
            <a:xfrm>
              <a:off x="5100" y="3991"/>
              <a:ext cx="54" cy="70"/>
            </a:xfrm>
            <a:custGeom>
              <a:avLst/>
              <a:gdLst>
                <a:gd name="T0" fmla="*/ 125 w 161"/>
                <a:gd name="T1" fmla="*/ 44 h 209"/>
                <a:gd name="T2" fmla="*/ 106 w 161"/>
                <a:gd name="T3" fmla="*/ 25 h 209"/>
                <a:gd name="T4" fmla="*/ 78 w 161"/>
                <a:gd name="T5" fmla="*/ 20 h 209"/>
                <a:gd name="T6" fmla="*/ 54 w 161"/>
                <a:gd name="T7" fmla="*/ 24 h 209"/>
                <a:gd name="T8" fmla="*/ 36 w 161"/>
                <a:gd name="T9" fmla="*/ 37 h 209"/>
                <a:gd name="T10" fmla="*/ 31 w 161"/>
                <a:gd name="T11" fmla="*/ 49 h 209"/>
                <a:gd name="T12" fmla="*/ 36 w 161"/>
                <a:gd name="T13" fmla="*/ 68 h 209"/>
                <a:gd name="T14" fmla="*/ 52 w 161"/>
                <a:gd name="T15" fmla="*/ 81 h 209"/>
                <a:gd name="T16" fmla="*/ 72 w 161"/>
                <a:gd name="T17" fmla="*/ 87 h 209"/>
                <a:gd name="T18" fmla="*/ 125 w 161"/>
                <a:gd name="T19" fmla="*/ 100 h 209"/>
                <a:gd name="T20" fmla="*/ 147 w 161"/>
                <a:gd name="T21" fmla="*/ 114 h 209"/>
                <a:gd name="T22" fmla="*/ 155 w 161"/>
                <a:gd name="T23" fmla="*/ 127 h 209"/>
                <a:gd name="T24" fmla="*/ 161 w 161"/>
                <a:gd name="T25" fmla="*/ 143 h 209"/>
                <a:gd name="T26" fmla="*/ 159 w 161"/>
                <a:gd name="T27" fmla="*/ 165 h 209"/>
                <a:gd name="T28" fmla="*/ 150 w 161"/>
                <a:gd name="T29" fmla="*/ 183 h 209"/>
                <a:gd name="T30" fmla="*/ 135 w 161"/>
                <a:gd name="T31" fmla="*/ 196 h 209"/>
                <a:gd name="T32" fmla="*/ 117 w 161"/>
                <a:gd name="T33" fmla="*/ 205 h 209"/>
                <a:gd name="T34" fmla="*/ 81 w 161"/>
                <a:gd name="T35" fmla="*/ 209 h 209"/>
                <a:gd name="T36" fmla="*/ 57 w 161"/>
                <a:gd name="T37" fmla="*/ 207 h 209"/>
                <a:gd name="T38" fmla="*/ 37 w 161"/>
                <a:gd name="T39" fmla="*/ 200 h 209"/>
                <a:gd name="T40" fmla="*/ 19 w 161"/>
                <a:gd name="T41" fmla="*/ 189 h 209"/>
                <a:gd name="T42" fmla="*/ 7 w 161"/>
                <a:gd name="T43" fmla="*/ 171 h 209"/>
                <a:gd name="T44" fmla="*/ 1 w 161"/>
                <a:gd name="T45" fmla="*/ 149 h 209"/>
                <a:gd name="T46" fmla="*/ 25 w 161"/>
                <a:gd name="T47" fmla="*/ 145 h 209"/>
                <a:gd name="T48" fmla="*/ 29 w 161"/>
                <a:gd name="T49" fmla="*/ 161 h 209"/>
                <a:gd name="T50" fmla="*/ 38 w 161"/>
                <a:gd name="T51" fmla="*/ 173 h 209"/>
                <a:gd name="T52" fmla="*/ 60 w 161"/>
                <a:gd name="T53" fmla="*/ 186 h 209"/>
                <a:gd name="T54" fmla="*/ 92 w 161"/>
                <a:gd name="T55" fmla="*/ 189 h 209"/>
                <a:gd name="T56" fmla="*/ 119 w 161"/>
                <a:gd name="T57" fmla="*/ 181 h 209"/>
                <a:gd name="T58" fmla="*/ 134 w 161"/>
                <a:gd name="T59" fmla="*/ 165 h 209"/>
                <a:gd name="T60" fmla="*/ 137 w 161"/>
                <a:gd name="T61" fmla="*/ 152 h 209"/>
                <a:gd name="T62" fmla="*/ 128 w 161"/>
                <a:gd name="T63" fmla="*/ 131 h 209"/>
                <a:gd name="T64" fmla="*/ 109 w 161"/>
                <a:gd name="T65" fmla="*/ 119 h 209"/>
                <a:gd name="T66" fmla="*/ 63 w 161"/>
                <a:gd name="T67" fmla="*/ 109 h 209"/>
                <a:gd name="T68" fmla="*/ 31 w 161"/>
                <a:gd name="T69" fmla="*/ 97 h 209"/>
                <a:gd name="T70" fmla="*/ 16 w 161"/>
                <a:gd name="T71" fmla="*/ 85 h 209"/>
                <a:gd name="T72" fmla="*/ 10 w 161"/>
                <a:gd name="T73" fmla="*/ 72 h 209"/>
                <a:gd name="T74" fmla="*/ 6 w 161"/>
                <a:gd name="T75" fmla="*/ 56 h 209"/>
                <a:gd name="T76" fmla="*/ 11 w 161"/>
                <a:gd name="T77" fmla="*/ 35 h 209"/>
                <a:gd name="T78" fmla="*/ 21 w 161"/>
                <a:gd name="T79" fmla="*/ 20 h 209"/>
                <a:gd name="T80" fmla="*/ 42 w 161"/>
                <a:gd name="T81" fmla="*/ 6 h 209"/>
                <a:gd name="T82" fmla="*/ 81 w 161"/>
                <a:gd name="T83" fmla="*/ 0 h 209"/>
                <a:gd name="T84" fmla="*/ 115 w 161"/>
                <a:gd name="T85" fmla="*/ 6 h 209"/>
                <a:gd name="T86" fmla="*/ 132 w 161"/>
                <a:gd name="T87" fmla="*/ 16 h 209"/>
                <a:gd name="T88" fmla="*/ 145 w 161"/>
                <a:gd name="T89" fmla="*/ 30 h 209"/>
                <a:gd name="T90" fmla="*/ 152 w 161"/>
                <a:gd name="T91" fmla="*/ 48 h 209"/>
                <a:gd name="T92" fmla="*/ 129 w 161"/>
                <a:gd name="T93" fmla="*/ 63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1" h="209">
                  <a:moveTo>
                    <a:pt x="129" y="63"/>
                  </a:moveTo>
                  <a:lnTo>
                    <a:pt x="128" y="53"/>
                  </a:lnTo>
                  <a:lnTo>
                    <a:pt x="125" y="44"/>
                  </a:lnTo>
                  <a:lnTo>
                    <a:pt x="120" y="36"/>
                  </a:lnTo>
                  <a:lnTo>
                    <a:pt x="113" y="31"/>
                  </a:lnTo>
                  <a:lnTo>
                    <a:pt x="106" y="25"/>
                  </a:lnTo>
                  <a:lnTo>
                    <a:pt x="97" y="22"/>
                  </a:lnTo>
                  <a:lnTo>
                    <a:pt x="88" y="20"/>
                  </a:lnTo>
                  <a:lnTo>
                    <a:pt x="78" y="20"/>
                  </a:lnTo>
                  <a:lnTo>
                    <a:pt x="70" y="20"/>
                  </a:lnTo>
                  <a:lnTo>
                    <a:pt x="61" y="21"/>
                  </a:lnTo>
                  <a:lnTo>
                    <a:pt x="54" y="24"/>
                  </a:lnTo>
                  <a:lnTo>
                    <a:pt x="46" y="28"/>
                  </a:lnTo>
                  <a:lnTo>
                    <a:pt x="40" y="32"/>
                  </a:lnTo>
                  <a:lnTo>
                    <a:pt x="36" y="37"/>
                  </a:lnTo>
                  <a:lnTo>
                    <a:pt x="33" y="42"/>
                  </a:lnTo>
                  <a:lnTo>
                    <a:pt x="32" y="45"/>
                  </a:lnTo>
                  <a:lnTo>
                    <a:pt x="31" y="49"/>
                  </a:lnTo>
                  <a:lnTo>
                    <a:pt x="31" y="54"/>
                  </a:lnTo>
                  <a:lnTo>
                    <a:pt x="32" y="61"/>
                  </a:lnTo>
                  <a:lnTo>
                    <a:pt x="36" y="68"/>
                  </a:lnTo>
                  <a:lnTo>
                    <a:pt x="40" y="73"/>
                  </a:lnTo>
                  <a:lnTo>
                    <a:pt x="45" y="77"/>
                  </a:lnTo>
                  <a:lnTo>
                    <a:pt x="52" y="81"/>
                  </a:lnTo>
                  <a:lnTo>
                    <a:pt x="58" y="84"/>
                  </a:lnTo>
                  <a:lnTo>
                    <a:pt x="66" y="86"/>
                  </a:lnTo>
                  <a:lnTo>
                    <a:pt x="72" y="87"/>
                  </a:lnTo>
                  <a:lnTo>
                    <a:pt x="105" y="95"/>
                  </a:lnTo>
                  <a:lnTo>
                    <a:pt x="114" y="97"/>
                  </a:lnTo>
                  <a:lnTo>
                    <a:pt x="125" y="100"/>
                  </a:lnTo>
                  <a:lnTo>
                    <a:pt x="135" y="105"/>
                  </a:lnTo>
                  <a:lnTo>
                    <a:pt x="142" y="111"/>
                  </a:lnTo>
                  <a:lnTo>
                    <a:pt x="147" y="114"/>
                  </a:lnTo>
                  <a:lnTo>
                    <a:pt x="150" y="118"/>
                  </a:lnTo>
                  <a:lnTo>
                    <a:pt x="153" y="123"/>
                  </a:lnTo>
                  <a:lnTo>
                    <a:pt x="155" y="127"/>
                  </a:lnTo>
                  <a:lnTo>
                    <a:pt x="158" y="132"/>
                  </a:lnTo>
                  <a:lnTo>
                    <a:pt x="160" y="138"/>
                  </a:lnTo>
                  <a:lnTo>
                    <a:pt x="161" y="143"/>
                  </a:lnTo>
                  <a:lnTo>
                    <a:pt x="161" y="150"/>
                  </a:lnTo>
                  <a:lnTo>
                    <a:pt x="161" y="157"/>
                  </a:lnTo>
                  <a:lnTo>
                    <a:pt x="159" y="165"/>
                  </a:lnTo>
                  <a:lnTo>
                    <a:pt x="156" y="171"/>
                  </a:lnTo>
                  <a:lnTo>
                    <a:pt x="153" y="178"/>
                  </a:lnTo>
                  <a:lnTo>
                    <a:pt x="150" y="183"/>
                  </a:lnTo>
                  <a:lnTo>
                    <a:pt x="146" y="188"/>
                  </a:lnTo>
                  <a:lnTo>
                    <a:pt x="140" y="192"/>
                  </a:lnTo>
                  <a:lnTo>
                    <a:pt x="135" y="196"/>
                  </a:lnTo>
                  <a:lnTo>
                    <a:pt x="129" y="199"/>
                  </a:lnTo>
                  <a:lnTo>
                    <a:pt x="123" y="202"/>
                  </a:lnTo>
                  <a:lnTo>
                    <a:pt x="117" y="205"/>
                  </a:lnTo>
                  <a:lnTo>
                    <a:pt x="109" y="206"/>
                  </a:lnTo>
                  <a:lnTo>
                    <a:pt x="95" y="209"/>
                  </a:lnTo>
                  <a:lnTo>
                    <a:pt x="81" y="209"/>
                  </a:lnTo>
                  <a:lnTo>
                    <a:pt x="72" y="209"/>
                  </a:lnTo>
                  <a:lnTo>
                    <a:pt x="65" y="208"/>
                  </a:lnTo>
                  <a:lnTo>
                    <a:pt x="57" y="207"/>
                  </a:lnTo>
                  <a:lnTo>
                    <a:pt x="50" y="206"/>
                  </a:lnTo>
                  <a:lnTo>
                    <a:pt x="43" y="203"/>
                  </a:lnTo>
                  <a:lnTo>
                    <a:pt x="37" y="200"/>
                  </a:lnTo>
                  <a:lnTo>
                    <a:pt x="30" y="197"/>
                  </a:lnTo>
                  <a:lnTo>
                    <a:pt x="25" y="193"/>
                  </a:lnTo>
                  <a:lnTo>
                    <a:pt x="19" y="189"/>
                  </a:lnTo>
                  <a:lnTo>
                    <a:pt x="15" y="183"/>
                  </a:lnTo>
                  <a:lnTo>
                    <a:pt x="11" y="178"/>
                  </a:lnTo>
                  <a:lnTo>
                    <a:pt x="7" y="171"/>
                  </a:lnTo>
                  <a:lnTo>
                    <a:pt x="5" y="164"/>
                  </a:lnTo>
                  <a:lnTo>
                    <a:pt x="3" y="156"/>
                  </a:lnTo>
                  <a:lnTo>
                    <a:pt x="1" y="149"/>
                  </a:lnTo>
                  <a:lnTo>
                    <a:pt x="0" y="140"/>
                  </a:lnTo>
                  <a:lnTo>
                    <a:pt x="24" y="140"/>
                  </a:lnTo>
                  <a:lnTo>
                    <a:pt x="25" y="145"/>
                  </a:lnTo>
                  <a:lnTo>
                    <a:pt x="26" y="151"/>
                  </a:lnTo>
                  <a:lnTo>
                    <a:pt x="27" y="156"/>
                  </a:lnTo>
                  <a:lnTo>
                    <a:pt x="29" y="161"/>
                  </a:lnTo>
                  <a:lnTo>
                    <a:pt x="32" y="166"/>
                  </a:lnTo>
                  <a:lnTo>
                    <a:pt x="34" y="169"/>
                  </a:lnTo>
                  <a:lnTo>
                    <a:pt x="38" y="173"/>
                  </a:lnTo>
                  <a:lnTo>
                    <a:pt x="42" y="177"/>
                  </a:lnTo>
                  <a:lnTo>
                    <a:pt x="51" y="182"/>
                  </a:lnTo>
                  <a:lnTo>
                    <a:pt x="60" y="186"/>
                  </a:lnTo>
                  <a:lnTo>
                    <a:pt x="71" y="189"/>
                  </a:lnTo>
                  <a:lnTo>
                    <a:pt x="82" y="189"/>
                  </a:lnTo>
                  <a:lnTo>
                    <a:pt x="92" y="189"/>
                  </a:lnTo>
                  <a:lnTo>
                    <a:pt x="100" y="188"/>
                  </a:lnTo>
                  <a:lnTo>
                    <a:pt x="110" y="184"/>
                  </a:lnTo>
                  <a:lnTo>
                    <a:pt x="119" y="181"/>
                  </a:lnTo>
                  <a:lnTo>
                    <a:pt x="125" y="176"/>
                  </a:lnTo>
                  <a:lnTo>
                    <a:pt x="132" y="169"/>
                  </a:lnTo>
                  <a:lnTo>
                    <a:pt x="134" y="165"/>
                  </a:lnTo>
                  <a:lnTo>
                    <a:pt x="135" y="161"/>
                  </a:lnTo>
                  <a:lnTo>
                    <a:pt x="136" y="156"/>
                  </a:lnTo>
                  <a:lnTo>
                    <a:pt x="137" y="152"/>
                  </a:lnTo>
                  <a:lnTo>
                    <a:pt x="136" y="143"/>
                  </a:lnTo>
                  <a:lnTo>
                    <a:pt x="133" y="137"/>
                  </a:lnTo>
                  <a:lnTo>
                    <a:pt x="128" y="131"/>
                  </a:lnTo>
                  <a:lnTo>
                    <a:pt x="123" y="127"/>
                  </a:lnTo>
                  <a:lnTo>
                    <a:pt x="117" y="123"/>
                  </a:lnTo>
                  <a:lnTo>
                    <a:pt x="109" y="119"/>
                  </a:lnTo>
                  <a:lnTo>
                    <a:pt x="101" y="117"/>
                  </a:lnTo>
                  <a:lnTo>
                    <a:pt x="93" y="115"/>
                  </a:lnTo>
                  <a:lnTo>
                    <a:pt x="63" y="109"/>
                  </a:lnTo>
                  <a:lnTo>
                    <a:pt x="51" y="105"/>
                  </a:lnTo>
                  <a:lnTo>
                    <a:pt x="40" y="101"/>
                  </a:lnTo>
                  <a:lnTo>
                    <a:pt x="31" y="97"/>
                  </a:lnTo>
                  <a:lnTo>
                    <a:pt x="23" y="91"/>
                  </a:lnTo>
                  <a:lnTo>
                    <a:pt x="19" y="88"/>
                  </a:lnTo>
                  <a:lnTo>
                    <a:pt x="16" y="85"/>
                  </a:lnTo>
                  <a:lnTo>
                    <a:pt x="13" y="81"/>
                  </a:lnTo>
                  <a:lnTo>
                    <a:pt x="11" y="76"/>
                  </a:lnTo>
                  <a:lnTo>
                    <a:pt x="10" y="72"/>
                  </a:lnTo>
                  <a:lnTo>
                    <a:pt x="7" y="67"/>
                  </a:lnTo>
                  <a:lnTo>
                    <a:pt x="7" y="61"/>
                  </a:lnTo>
                  <a:lnTo>
                    <a:pt x="6" y="56"/>
                  </a:lnTo>
                  <a:lnTo>
                    <a:pt x="7" y="48"/>
                  </a:lnTo>
                  <a:lnTo>
                    <a:pt x="8" y="42"/>
                  </a:lnTo>
                  <a:lnTo>
                    <a:pt x="11" y="35"/>
                  </a:lnTo>
                  <a:lnTo>
                    <a:pt x="14" y="30"/>
                  </a:lnTo>
                  <a:lnTo>
                    <a:pt x="17" y="24"/>
                  </a:lnTo>
                  <a:lnTo>
                    <a:pt x="21" y="20"/>
                  </a:lnTo>
                  <a:lnTo>
                    <a:pt x="26" y="16"/>
                  </a:lnTo>
                  <a:lnTo>
                    <a:pt x="31" y="13"/>
                  </a:lnTo>
                  <a:lnTo>
                    <a:pt x="42" y="6"/>
                  </a:lnTo>
                  <a:lnTo>
                    <a:pt x="55" y="3"/>
                  </a:lnTo>
                  <a:lnTo>
                    <a:pt x="68" y="1"/>
                  </a:lnTo>
                  <a:lnTo>
                    <a:pt x="81" y="0"/>
                  </a:lnTo>
                  <a:lnTo>
                    <a:pt x="96" y="1"/>
                  </a:lnTo>
                  <a:lnTo>
                    <a:pt x="109" y="4"/>
                  </a:lnTo>
                  <a:lnTo>
                    <a:pt x="115" y="6"/>
                  </a:lnTo>
                  <a:lnTo>
                    <a:pt x="121" y="8"/>
                  </a:lnTo>
                  <a:lnTo>
                    <a:pt x="127" y="11"/>
                  </a:lnTo>
                  <a:lnTo>
                    <a:pt x="132" y="16"/>
                  </a:lnTo>
                  <a:lnTo>
                    <a:pt x="136" y="19"/>
                  </a:lnTo>
                  <a:lnTo>
                    <a:pt x="140" y="24"/>
                  </a:lnTo>
                  <a:lnTo>
                    <a:pt x="145" y="30"/>
                  </a:lnTo>
                  <a:lnTo>
                    <a:pt x="148" y="35"/>
                  </a:lnTo>
                  <a:lnTo>
                    <a:pt x="150" y="42"/>
                  </a:lnTo>
                  <a:lnTo>
                    <a:pt x="152" y="48"/>
                  </a:lnTo>
                  <a:lnTo>
                    <a:pt x="153" y="56"/>
                  </a:lnTo>
                  <a:lnTo>
                    <a:pt x="154" y="63"/>
                  </a:lnTo>
                  <a:lnTo>
                    <a:pt x="129" y="63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5" name="Rectangle 123"/>
            <p:cNvSpPr>
              <a:spLocks noChangeArrowheads="1"/>
            </p:cNvSpPr>
            <p:nvPr userDrawn="1"/>
          </p:nvSpPr>
          <p:spPr bwMode="auto">
            <a:xfrm>
              <a:off x="5166" y="3968"/>
              <a:ext cx="8" cy="91"/>
            </a:xfrm>
            <a:prstGeom prst="rect">
              <a:avLst/>
            </a:pr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6" name="Freeform 124"/>
            <p:cNvSpPr>
              <a:spLocks noEditPoints="1"/>
            </p:cNvSpPr>
            <p:nvPr userDrawn="1"/>
          </p:nvSpPr>
          <p:spPr bwMode="auto">
            <a:xfrm>
              <a:off x="5186" y="3991"/>
              <a:ext cx="63" cy="70"/>
            </a:xfrm>
            <a:custGeom>
              <a:avLst/>
              <a:gdLst>
                <a:gd name="T0" fmla="*/ 25 w 188"/>
                <a:gd name="T1" fmla="*/ 121 h 209"/>
                <a:gd name="T2" fmla="*/ 31 w 188"/>
                <a:gd name="T3" fmla="*/ 143 h 209"/>
                <a:gd name="T4" fmla="*/ 41 w 188"/>
                <a:gd name="T5" fmla="*/ 163 h 209"/>
                <a:gd name="T6" fmla="*/ 57 w 188"/>
                <a:gd name="T7" fmla="*/ 178 h 209"/>
                <a:gd name="T8" fmla="*/ 78 w 188"/>
                <a:gd name="T9" fmla="*/ 188 h 209"/>
                <a:gd name="T10" fmla="*/ 101 w 188"/>
                <a:gd name="T11" fmla="*/ 189 h 209"/>
                <a:gd name="T12" fmla="*/ 124 w 188"/>
                <a:gd name="T13" fmla="*/ 182 h 209"/>
                <a:gd name="T14" fmla="*/ 141 w 188"/>
                <a:gd name="T15" fmla="*/ 168 h 209"/>
                <a:gd name="T16" fmla="*/ 153 w 188"/>
                <a:gd name="T17" fmla="*/ 150 h 209"/>
                <a:gd name="T18" fmla="*/ 161 w 188"/>
                <a:gd name="T19" fmla="*/ 128 h 209"/>
                <a:gd name="T20" fmla="*/ 163 w 188"/>
                <a:gd name="T21" fmla="*/ 104 h 209"/>
                <a:gd name="T22" fmla="*/ 161 w 188"/>
                <a:gd name="T23" fmla="*/ 82 h 209"/>
                <a:gd name="T24" fmla="*/ 153 w 188"/>
                <a:gd name="T25" fmla="*/ 59 h 209"/>
                <a:gd name="T26" fmla="*/ 141 w 188"/>
                <a:gd name="T27" fmla="*/ 41 h 209"/>
                <a:gd name="T28" fmla="*/ 124 w 188"/>
                <a:gd name="T29" fmla="*/ 28 h 209"/>
                <a:gd name="T30" fmla="*/ 101 w 188"/>
                <a:gd name="T31" fmla="*/ 20 h 209"/>
                <a:gd name="T32" fmla="*/ 78 w 188"/>
                <a:gd name="T33" fmla="*/ 22 h 209"/>
                <a:gd name="T34" fmla="*/ 57 w 188"/>
                <a:gd name="T35" fmla="*/ 31 h 209"/>
                <a:gd name="T36" fmla="*/ 41 w 188"/>
                <a:gd name="T37" fmla="*/ 46 h 209"/>
                <a:gd name="T38" fmla="*/ 31 w 188"/>
                <a:gd name="T39" fmla="*/ 67 h 209"/>
                <a:gd name="T40" fmla="*/ 25 w 188"/>
                <a:gd name="T41" fmla="*/ 89 h 209"/>
                <a:gd name="T42" fmla="*/ 188 w 188"/>
                <a:gd name="T43" fmla="*/ 104 h 209"/>
                <a:gd name="T44" fmla="*/ 184 w 188"/>
                <a:gd name="T45" fmla="*/ 136 h 209"/>
                <a:gd name="T46" fmla="*/ 174 w 188"/>
                <a:gd name="T47" fmla="*/ 163 h 209"/>
                <a:gd name="T48" fmla="*/ 157 w 188"/>
                <a:gd name="T49" fmla="*/ 185 h 209"/>
                <a:gd name="T50" fmla="*/ 134 w 188"/>
                <a:gd name="T51" fmla="*/ 202 h 209"/>
                <a:gd name="T52" fmla="*/ 105 w 188"/>
                <a:gd name="T53" fmla="*/ 209 h 209"/>
                <a:gd name="T54" fmla="*/ 72 w 188"/>
                <a:gd name="T55" fmla="*/ 207 h 209"/>
                <a:gd name="T56" fmla="*/ 45 w 188"/>
                <a:gd name="T57" fmla="*/ 196 h 209"/>
                <a:gd name="T58" fmla="*/ 24 w 188"/>
                <a:gd name="T59" fmla="*/ 179 h 209"/>
                <a:gd name="T60" fmla="*/ 10 w 188"/>
                <a:gd name="T61" fmla="*/ 154 h 209"/>
                <a:gd name="T62" fmla="*/ 1 w 188"/>
                <a:gd name="T63" fmla="*/ 125 h 209"/>
                <a:gd name="T64" fmla="*/ 0 w 188"/>
                <a:gd name="T65" fmla="*/ 94 h 209"/>
                <a:gd name="T66" fmla="*/ 6 w 188"/>
                <a:gd name="T67" fmla="*/ 64 h 209"/>
                <a:gd name="T68" fmla="*/ 18 w 188"/>
                <a:gd name="T69" fmla="*/ 38 h 209"/>
                <a:gd name="T70" fmla="*/ 38 w 188"/>
                <a:gd name="T71" fmla="*/ 18 h 209"/>
                <a:gd name="T72" fmla="*/ 63 w 188"/>
                <a:gd name="T73" fmla="*/ 4 h 209"/>
                <a:gd name="T74" fmla="*/ 94 w 188"/>
                <a:gd name="T75" fmla="*/ 0 h 209"/>
                <a:gd name="T76" fmla="*/ 124 w 188"/>
                <a:gd name="T77" fmla="*/ 4 h 209"/>
                <a:gd name="T78" fmla="*/ 150 w 188"/>
                <a:gd name="T79" fmla="*/ 18 h 209"/>
                <a:gd name="T80" fmla="*/ 168 w 188"/>
                <a:gd name="T81" fmla="*/ 38 h 209"/>
                <a:gd name="T82" fmla="*/ 181 w 188"/>
                <a:gd name="T83" fmla="*/ 64 h 209"/>
                <a:gd name="T84" fmla="*/ 187 w 188"/>
                <a:gd name="T85" fmla="*/ 9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8" h="209">
                  <a:moveTo>
                    <a:pt x="24" y="104"/>
                  </a:moveTo>
                  <a:lnTo>
                    <a:pt x="24" y="112"/>
                  </a:lnTo>
                  <a:lnTo>
                    <a:pt x="25" y="121"/>
                  </a:lnTo>
                  <a:lnTo>
                    <a:pt x="27" y="128"/>
                  </a:lnTo>
                  <a:lnTo>
                    <a:pt x="28" y="136"/>
                  </a:lnTo>
                  <a:lnTo>
                    <a:pt x="31" y="143"/>
                  </a:lnTo>
                  <a:lnTo>
                    <a:pt x="33" y="150"/>
                  </a:lnTo>
                  <a:lnTo>
                    <a:pt x="38" y="156"/>
                  </a:lnTo>
                  <a:lnTo>
                    <a:pt x="41" y="163"/>
                  </a:lnTo>
                  <a:lnTo>
                    <a:pt x="46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1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1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2" y="121"/>
                  </a:lnTo>
                  <a:lnTo>
                    <a:pt x="163" y="112"/>
                  </a:lnTo>
                  <a:lnTo>
                    <a:pt x="163" y="104"/>
                  </a:lnTo>
                  <a:lnTo>
                    <a:pt x="163" y="97"/>
                  </a:lnTo>
                  <a:lnTo>
                    <a:pt x="162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1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1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6" y="41"/>
                  </a:lnTo>
                  <a:lnTo>
                    <a:pt x="41" y="46"/>
                  </a:lnTo>
                  <a:lnTo>
                    <a:pt x="38" y="53"/>
                  </a:lnTo>
                  <a:lnTo>
                    <a:pt x="33" y="59"/>
                  </a:lnTo>
                  <a:lnTo>
                    <a:pt x="31" y="67"/>
                  </a:lnTo>
                  <a:lnTo>
                    <a:pt x="28" y="74"/>
                  </a:lnTo>
                  <a:lnTo>
                    <a:pt x="27" y="82"/>
                  </a:lnTo>
                  <a:lnTo>
                    <a:pt x="25" y="89"/>
                  </a:lnTo>
                  <a:lnTo>
                    <a:pt x="24" y="97"/>
                  </a:lnTo>
                  <a:lnTo>
                    <a:pt x="24" y="104"/>
                  </a:lnTo>
                  <a:close/>
                  <a:moveTo>
                    <a:pt x="188" y="104"/>
                  </a:moveTo>
                  <a:lnTo>
                    <a:pt x="187" y="115"/>
                  </a:lnTo>
                  <a:lnTo>
                    <a:pt x="186" y="125"/>
                  </a:lnTo>
                  <a:lnTo>
                    <a:pt x="184" y="136"/>
                  </a:lnTo>
                  <a:lnTo>
                    <a:pt x="181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68" y="171"/>
                  </a:lnTo>
                  <a:lnTo>
                    <a:pt x="163" y="179"/>
                  </a:lnTo>
                  <a:lnTo>
                    <a:pt x="157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4" y="205"/>
                  </a:lnTo>
                  <a:lnTo>
                    <a:pt x="114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0" y="185"/>
                  </a:lnTo>
                  <a:lnTo>
                    <a:pt x="24" y="179"/>
                  </a:lnTo>
                  <a:lnTo>
                    <a:pt x="18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6" y="145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1" y="84"/>
                  </a:lnTo>
                  <a:lnTo>
                    <a:pt x="3" y="74"/>
                  </a:lnTo>
                  <a:lnTo>
                    <a:pt x="6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18" y="38"/>
                  </a:lnTo>
                  <a:lnTo>
                    <a:pt x="24" y="31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4" y="2"/>
                  </a:lnTo>
                  <a:lnTo>
                    <a:pt x="124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7" y="23"/>
                  </a:lnTo>
                  <a:lnTo>
                    <a:pt x="163" y="31"/>
                  </a:lnTo>
                  <a:lnTo>
                    <a:pt x="168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1" y="64"/>
                  </a:lnTo>
                  <a:lnTo>
                    <a:pt x="184" y="74"/>
                  </a:lnTo>
                  <a:lnTo>
                    <a:pt x="186" y="84"/>
                  </a:lnTo>
                  <a:lnTo>
                    <a:pt x="187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7" name="Freeform 125"/>
            <p:cNvSpPr>
              <a:spLocks/>
            </p:cNvSpPr>
            <p:nvPr userDrawn="1"/>
          </p:nvSpPr>
          <p:spPr bwMode="auto">
            <a:xfrm>
              <a:off x="5253" y="3993"/>
              <a:ext cx="59" cy="66"/>
            </a:xfrm>
            <a:custGeom>
              <a:avLst/>
              <a:gdLst>
                <a:gd name="T0" fmla="*/ 0 w 177"/>
                <a:gd name="T1" fmla="*/ 0 h 199"/>
                <a:gd name="T2" fmla="*/ 27 w 177"/>
                <a:gd name="T3" fmla="*/ 0 h 199"/>
                <a:gd name="T4" fmla="*/ 90 w 177"/>
                <a:gd name="T5" fmla="*/ 175 h 199"/>
                <a:gd name="T6" fmla="*/ 91 w 177"/>
                <a:gd name="T7" fmla="*/ 175 h 199"/>
                <a:gd name="T8" fmla="*/ 151 w 177"/>
                <a:gd name="T9" fmla="*/ 0 h 199"/>
                <a:gd name="T10" fmla="*/ 177 w 177"/>
                <a:gd name="T11" fmla="*/ 0 h 199"/>
                <a:gd name="T12" fmla="*/ 102 w 177"/>
                <a:gd name="T13" fmla="*/ 199 h 199"/>
                <a:gd name="T14" fmla="*/ 77 w 177"/>
                <a:gd name="T15" fmla="*/ 199 h 199"/>
                <a:gd name="T16" fmla="*/ 0 w 177"/>
                <a:gd name="T1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199">
                  <a:moveTo>
                    <a:pt x="0" y="0"/>
                  </a:moveTo>
                  <a:lnTo>
                    <a:pt x="27" y="0"/>
                  </a:lnTo>
                  <a:lnTo>
                    <a:pt x="90" y="175"/>
                  </a:lnTo>
                  <a:lnTo>
                    <a:pt x="91" y="175"/>
                  </a:lnTo>
                  <a:lnTo>
                    <a:pt x="151" y="0"/>
                  </a:lnTo>
                  <a:lnTo>
                    <a:pt x="177" y="0"/>
                  </a:lnTo>
                  <a:lnTo>
                    <a:pt x="102" y="199"/>
                  </a:lnTo>
                  <a:lnTo>
                    <a:pt x="77" y="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8" name="Freeform 126"/>
            <p:cNvSpPr>
              <a:spLocks noEditPoints="1"/>
            </p:cNvSpPr>
            <p:nvPr userDrawn="1"/>
          </p:nvSpPr>
          <p:spPr bwMode="auto">
            <a:xfrm>
              <a:off x="5316" y="3991"/>
              <a:ext cx="62" cy="70"/>
            </a:xfrm>
            <a:custGeom>
              <a:avLst/>
              <a:gdLst>
                <a:gd name="T0" fmla="*/ 133 w 184"/>
                <a:gd name="T1" fmla="*/ 99 h 209"/>
                <a:gd name="T2" fmla="*/ 116 w 184"/>
                <a:gd name="T3" fmla="*/ 104 h 209"/>
                <a:gd name="T4" fmla="*/ 47 w 184"/>
                <a:gd name="T5" fmla="*/ 117 h 209"/>
                <a:gd name="T6" fmla="*/ 32 w 184"/>
                <a:gd name="T7" fmla="*/ 127 h 209"/>
                <a:gd name="T8" fmla="*/ 25 w 184"/>
                <a:gd name="T9" fmla="*/ 143 h 209"/>
                <a:gd name="T10" fmla="*/ 27 w 184"/>
                <a:gd name="T11" fmla="*/ 166 h 209"/>
                <a:gd name="T12" fmla="*/ 44 w 184"/>
                <a:gd name="T13" fmla="*/ 183 h 209"/>
                <a:gd name="T14" fmla="*/ 68 w 184"/>
                <a:gd name="T15" fmla="*/ 189 h 209"/>
                <a:gd name="T16" fmla="*/ 89 w 184"/>
                <a:gd name="T17" fmla="*/ 186 h 209"/>
                <a:gd name="T18" fmla="*/ 106 w 184"/>
                <a:gd name="T19" fmla="*/ 180 h 209"/>
                <a:gd name="T20" fmla="*/ 121 w 184"/>
                <a:gd name="T21" fmla="*/ 168 h 209"/>
                <a:gd name="T22" fmla="*/ 132 w 184"/>
                <a:gd name="T23" fmla="*/ 153 h 209"/>
                <a:gd name="T24" fmla="*/ 137 w 184"/>
                <a:gd name="T25" fmla="*/ 134 h 209"/>
                <a:gd name="T26" fmla="*/ 8 w 184"/>
                <a:gd name="T27" fmla="*/ 67 h 209"/>
                <a:gd name="T28" fmla="*/ 12 w 184"/>
                <a:gd name="T29" fmla="*/ 43 h 209"/>
                <a:gd name="T30" fmla="*/ 23 w 184"/>
                <a:gd name="T31" fmla="*/ 24 h 209"/>
                <a:gd name="T32" fmla="*/ 38 w 184"/>
                <a:gd name="T33" fmla="*/ 11 h 209"/>
                <a:gd name="T34" fmla="*/ 57 w 184"/>
                <a:gd name="T35" fmla="*/ 4 h 209"/>
                <a:gd name="T36" fmla="*/ 102 w 184"/>
                <a:gd name="T37" fmla="*/ 0 h 209"/>
                <a:gd name="T38" fmla="*/ 126 w 184"/>
                <a:gd name="T39" fmla="*/ 6 h 209"/>
                <a:gd name="T40" fmla="*/ 143 w 184"/>
                <a:gd name="T41" fmla="*/ 15 h 209"/>
                <a:gd name="T42" fmla="*/ 154 w 184"/>
                <a:gd name="T43" fmla="*/ 31 h 209"/>
                <a:gd name="T44" fmla="*/ 161 w 184"/>
                <a:gd name="T45" fmla="*/ 54 h 209"/>
                <a:gd name="T46" fmla="*/ 162 w 184"/>
                <a:gd name="T47" fmla="*/ 172 h 209"/>
                <a:gd name="T48" fmla="*/ 165 w 184"/>
                <a:gd name="T49" fmla="*/ 180 h 209"/>
                <a:gd name="T50" fmla="*/ 172 w 184"/>
                <a:gd name="T51" fmla="*/ 183 h 209"/>
                <a:gd name="T52" fmla="*/ 184 w 184"/>
                <a:gd name="T53" fmla="*/ 182 h 209"/>
                <a:gd name="T54" fmla="*/ 167 w 184"/>
                <a:gd name="T55" fmla="*/ 204 h 209"/>
                <a:gd name="T56" fmla="*/ 148 w 184"/>
                <a:gd name="T57" fmla="*/ 198 h 209"/>
                <a:gd name="T58" fmla="*/ 140 w 184"/>
                <a:gd name="T59" fmla="*/ 183 h 209"/>
                <a:gd name="T60" fmla="*/ 138 w 184"/>
                <a:gd name="T61" fmla="*/ 169 h 209"/>
                <a:gd name="T62" fmla="*/ 118 w 184"/>
                <a:gd name="T63" fmla="*/ 193 h 209"/>
                <a:gd name="T64" fmla="*/ 91 w 184"/>
                <a:gd name="T65" fmla="*/ 207 h 209"/>
                <a:gd name="T66" fmla="*/ 53 w 184"/>
                <a:gd name="T67" fmla="*/ 209 h 209"/>
                <a:gd name="T68" fmla="*/ 29 w 184"/>
                <a:gd name="T69" fmla="*/ 202 h 209"/>
                <a:gd name="T70" fmla="*/ 15 w 184"/>
                <a:gd name="T71" fmla="*/ 192 h 209"/>
                <a:gd name="T72" fmla="*/ 4 w 184"/>
                <a:gd name="T73" fmla="*/ 178 h 209"/>
                <a:gd name="T74" fmla="*/ 0 w 184"/>
                <a:gd name="T75" fmla="*/ 158 h 209"/>
                <a:gd name="T76" fmla="*/ 2 w 184"/>
                <a:gd name="T77" fmla="*/ 134 h 209"/>
                <a:gd name="T78" fmla="*/ 14 w 184"/>
                <a:gd name="T79" fmla="*/ 113 h 209"/>
                <a:gd name="T80" fmla="*/ 33 w 184"/>
                <a:gd name="T81" fmla="*/ 101 h 209"/>
                <a:gd name="T82" fmla="*/ 86 w 184"/>
                <a:gd name="T83" fmla="*/ 90 h 209"/>
                <a:gd name="T84" fmla="*/ 119 w 184"/>
                <a:gd name="T85" fmla="*/ 86 h 209"/>
                <a:gd name="T86" fmla="*/ 133 w 184"/>
                <a:gd name="T87" fmla="*/ 78 h 209"/>
                <a:gd name="T88" fmla="*/ 137 w 184"/>
                <a:gd name="T89" fmla="*/ 61 h 209"/>
                <a:gd name="T90" fmla="*/ 135 w 184"/>
                <a:gd name="T91" fmla="*/ 45 h 209"/>
                <a:gd name="T92" fmla="*/ 129 w 184"/>
                <a:gd name="T93" fmla="*/ 33 h 209"/>
                <a:gd name="T94" fmla="*/ 114 w 184"/>
                <a:gd name="T95" fmla="*/ 24 h 209"/>
                <a:gd name="T96" fmla="*/ 85 w 184"/>
                <a:gd name="T97" fmla="*/ 20 h 209"/>
                <a:gd name="T98" fmla="*/ 55 w 184"/>
                <a:gd name="T99" fmla="*/ 25 h 209"/>
                <a:gd name="T100" fmla="*/ 37 w 184"/>
                <a:gd name="T101" fmla="*/ 45 h 209"/>
                <a:gd name="T102" fmla="*/ 8 w 184"/>
                <a:gd name="T103" fmla="*/ 6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1" y="103"/>
                  </a:lnTo>
                  <a:lnTo>
                    <a:pt x="116" y="104"/>
                  </a:lnTo>
                  <a:lnTo>
                    <a:pt x="84" y="109"/>
                  </a:lnTo>
                  <a:lnTo>
                    <a:pt x="54" y="115"/>
                  </a:lnTo>
                  <a:lnTo>
                    <a:pt x="47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7" y="166"/>
                  </a:lnTo>
                  <a:lnTo>
                    <a:pt x="31" y="172"/>
                  </a:lnTo>
                  <a:lnTo>
                    <a:pt x="37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4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9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2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1" y="1"/>
                  </a:lnTo>
                  <a:lnTo>
                    <a:pt x="89" y="0"/>
                  </a:lnTo>
                  <a:lnTo>
                    <a:pt x="102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3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4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1" y="63"/>
                  </a:lnTo>
                  <a:lnTo>
                    <a:pt x="161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2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3"/>
                  </a:lnTo>
                  <a:lnTo>
                    <a:pt x="152" y="202"/>
                  </a:lnTo>
                  <a:lnTo>
                    <a:pt x="148" y="198"/>
                  </a:lnTo>
                  <a:lnTo>
                    <a:pt x="144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2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4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4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19" y="86"/>
                  </a:lnTo>
                  <a:lnTo>
                    <a:pt x="124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6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9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5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1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19" name="Freeform 127"/>
            <p:cNvSpPr>
              <a:spLocks/>
            </p:cNvSpPr>
            <p:nvPr userDrawn="1"/>
          </p:nvSpPr>
          <p:spPr bwMode="auto">
            <a:xfrm>
              <a:off x="5386" y="3991"/>
              <a:ext cx="54" cy="68"/>
            </a:xfrm>
            <a:custGeom>
              <a:avLst/>
              <a:gdLst>
                <a:gd name="T0" fmla="*/ 0 w 160"/>
                <a:gd name="T1" fmla="*/ 5 h 204"/>
                <a:gd name="T2" fmla="*/ 23 w 160"/>
                <a:gd name="T3" fmla="*/ 5 h 204"/>
                <a:gd name="T4" fmla="*/ 23 w 160"/>
                <a:gd name="T5" fmla="*/ 40 h 204"/>
                <a:gd name="T6" fmla="*/ 24 w 160"/>
                <a:gd name="T7" fmla="*/ 40 h 204"/>
                <a:gd name="T8" fmla="*/ 29 w 160"/>
                <a:gd name="T9" fmla="*/ 31 h 204"/>
                <a:gd name="T10" fmla="*/ 34 w 160"/>
                <a:gd name="T11" fmla="*/ 23 h 204"/>
                <a:gd name="T12" fmla="*/ 41 w 160"/>
                <a:gd name="T13" fmla="*/ 17 h 204"/>
                <a:gd name="T14" fmla="*/ 49 w 160"/>
                <a:gd name="T15" fmla="*/ 10 h 204"/>
                <a:gd name="T16" fmla="*/ 58 w 160"/>
                <a:gd name="T17" fmla="*/ 6 h 204"/>
                <a:gd name="T18" fmla="*/ 68 w 160"/>
                <a:gd name="T19" fmla="*/ 3 h 204"/>
                <a:gd name="T20" fmla="*/ 77 w 160"/>
                <a:gd name="T21" fmla="*/ 1 h 204"/>
                <a:gd name="T22" fmla="*/ 88 w 160"/>
                <a:gd name="T23" fmla="*/ 0 h 204"/>
                <a:gd name="T24" fmla="*/ 98 w 160"/>
                <a:gd name="T25" fmla="*/ 0 h 204"/>
                <a:gd name="T26" fmla="*/ 106 w 160"/>
                <a:gd name="T27" fmla="*/ 1 h 204"/>
                <a:gd name="T28" fmla="*/ 115 w 160"/>
                <a:gd name="T29" fmla="*/ 3 h 204"/>
                <a:gd name="T30" fmla="*/ 123 w 160"/>
                <a:gd name="T31" fmla="*/ 5 h 204"/>
                <a:gd name="T32" fmla="*/ 129 w 160"/>
                <a:gd name="T33" fmla="*/ 8 h 204"/>
                <a:gd name="T34" fmla="*/ 136 w 160"/>
                <a:gd name="T35" fmla="*/ 11 h 204"/>
                <a:gd name="T36" fmla="*/ 140 w 160"/>
                <a:gd name="T37" fmla="*/ 16 h 204"/>
                <a:gd name="T38" fmla="*/ 145 w 160"/>
                <a:gd name="T39" fmla="*/ 20 h 204"/>
                <a:gd name="T40" fmla="*/ 149 w 160"/>
                <a:gd name="T41" fmla="*/ 25 h 204"/>
                <a:gd name="T42" fmla="*/ 152 w 160"/>
                <a:gd name="T43" fmla="*/ 31 h 204"/>
                <a:gd name="T44" fmla="*/ 155 w 160"/>
                <a:gd name="T45" fmla="*/ 37 h 204"/>
                <a:gd name="T46" fmla="*/ 157 w 160"/>
                <a:gd name="T47" fmla="*/ 44 h 204"/>
                <a:gd name="T48" fmla="*/ 159 w 160"/>
                <a:gd name="T49" fmla="*/ 59 h 204"/>
                <a:gd name="T50" fmla="*/ 160 w 160"/>
                <a:gd name="T51" fmla="*/ 76 h 204"/>
                <a:gd name="T52" fmla="*/ 160 w 160"/>
                <a:gd name="T53" fmla="*/ 204 h 204"/>
                <a:gd name="T54" fmla="*/ 136 w 160"/>
                <a:gd name="T55" fmla="*/ 204 h 204"/>
                <a:gd name="T56" fmla="*/ 136 w 160"/>
                <a:gd name="T57" fmla="*/ 80 h 204"/>
                <a:gd name="T58" fmla="*/ 136 w 160"/>
                <a:gd name="T59" fmla="*/ 68 h 204"/>
                <a:gd name="T60" fmla="*/ 133 w 160"/>
                <a:gd name="T61" fmla="*/ 56 h 204"/>
                <a:gd name="T62" fmla="*/ 130 w 160"/>
                <a:gd name="T63" fmla="*/ 46 h 204"/>
                <a:gd name="T64" fmla="*/ 126 w 160"/>
                <a:gd name="T65" fmla="*/ 37 h 204"/>
                <a:gd name="T66" fmla="*/ 123 w 160"/>
                <a:gd name="T67" fmla="*/ 33 h 204"/>
                <a:gd name="T68" fmla="*/ 119 w 160"/>
                <a:gd name="T69" fmla="*/ 30 h 204"/>
                <a:gd name="T70" fmla="*/ 115 w 160"/>
                <a:gd name="T71" fmla="*/ 27 h 204"/>
                <a:gd name="T72" fmla="*/ 110 w 160"/>
                <a:gd name="T73" fmla="*/ 24 h 204"/>
                <a:gd name="T74" fmla="*/ 105 w 160"/>
                <a:gd name="T75" fmla="*/ 22 h 204"/>
                <a:gd name="T76" fmla="*/ 99 w 160"/>
                <a:gd name="T77" fmla="*/ 21 h 204"/>
                <a:gd name="T78" fmla="*/ 92 w 160"/>
                <a:gd name="T79" fmla="*/ 20 h 204"/>
                <a:gd name="T80" fmla="*/ 86 w 160"/>
                <a:gd name="T81" fmla="*/ 20 h 204"/>
                <a:gd name="T82" fmla="*/ 78 w 160"/>
                <a:gd name="T83" fmla="*/ 20 h 204"/>
                <a:gd name="T84" fmla="*/ 72 w 160"/>
                <a:gd name="T85" fmla="*/ 21 h 204"/>
                <a:gd name="T86" fmla="*/ 65 w 160"/>
                <a:gd name="T87" fmla="*/ 23 h 204"/>
                <a:gd name="T88" fmla="*/ 60 w 160"/>
                <a:gd name="T89" fmla="*/ 25 h 204"/>
                <a:gd name="T90" fmla="*/ 55 w 160"/>
                <a:gd name="T91" fmla="*/ 28 h 204"/>
                <a:gd name="T92" fmla="*/ 49 w 160"/>
                <a:gd name="T93" fmla="*/ 31 h 204"/>
                <a:gd name="T94" fmla="*/ 45 w 160"/>
                <a:gd name="T95" fmla="*/ 35 h 204"/>
                <a:gd name="T96" fmla="*/ 41 w 160"/>
                <a:gd name="T97" fmla="*/ 40 h 204"/>
                <a:gd name="T98" fmla="*/ 36 w 160"/>
                <a:gd name="T99" fmla="*/ 44 h 204"/>
                <a:gd name="T100" fmla="*/ 33 w 160"/>
                <a:gd name="T101" fmla="*/ 49 h 204"/>
                <a:gd name="T102" fmla="*/ 31 w 160"/>
                <a:gd name="T103" fmla="*/ 55 h 204"/>
                <a:gd name="T104" fmla="*/ 29 w 160"/>
                <a:gd name="T105" fmla="*/ 61 h 204"/>
                <a:gd name="T106" fmla="*/ 24 w 160"/>
                <a:gd name="T107" fmla="*/ 74 h 204"/>
                <a:gd name="T108" fmla="*/ 23 w 160"/>
                <a:gd name="T109" fmla="*/ 88 h 204"/>
                <a:gd name="T110" fmla="*/ 23 w 160"/>
                <a:gd name="T111" fmla="*/ 204 h 204"/>
                <a:gd name="T112" fmla="*/ 0 w 160"/>
                <a:gd name="T113" fmla="*/ 204 h 204"/>
                <a:gd name="T114" fmla="*/ 0 w 160"/>
                <a:gd name="T115" fmla="*/ 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0" h="204">
                  <a:moveTo>
                    <a:pt x="0" y="5"/>
                  </a:moveTo>
                  <a:lnTo>
                    <a:pt x="23" y="5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9" y="31"/>
                  </a:lnTo>
                  <a:lnTo>
                    <a:pt x="34" y="23"/>
                  </a:lnTo>
                  <a:lnTo>
                    <a:pt x="41" y="17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7" y="1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3" y="5"/>
                  </a:lnTo>
                  <a:lnTo>
                    <a:pt x="129" y="8"/>
                  </a:lnTo>
                  <a:lnTo>
                    <a:pt x="136" y="11"/>
                  </a:lnTo>
                  <a:lnTo>
                    <a:pt x="140" y="16"/>
                  </a:lnTo>
                  <a:lnTo>
                    <a:pt x="145" y="20"/>
                  </a:lnTo>
                  <a:lnTo>
                    <a:pt x="149" y="25"/>
                  </a:lnTo>
                  <a:lnTo>
                    <a:pt x="152" y="31"/>
                  </a:lnTo>
                  <a:lnTo>
                    <a:pt x="155" y="37"/>
                  </a:lnTo>
                  <a:lnTo>
                    <a:pt x="157" y="44"/>
                  </a:lnTo>
                  <a:lnTo>
                    <a:pt x="159" y="59"/>
                  </a:lnTo>
                  <a:lnTo>
                    <a:pt x="160" y="76"/>
                  </a:lnTo>
                  <a:lnTo>
                    <a:pt x="160" y="204"/>
                  </a:lnTo>
                  <a:lnTo>
                    <a:pt x="136" y="204"/>
                  </a:lnTo>
                  <a:lnTo>
                    <a:pt x="136" y="80"/>
                  </a:lnTo>
                  <a:lnTo>
                    <a:pt x="136" y="68"/>
                  </a:lnTo>
                  <a:lnTo>
                    <a:pt x="133" y="56"/>
                  </a:lnTo>
                  <a:lnTo>
                    <a:pt x="130" y="46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19" y="30"/>
                  </a:lnTo>
                  <a:lnTo>
                    <a:pt x="115" y="27"/>
                  </a:lnTo>
                  <a:lnTo>
                    <a:pt x="110" y="24"/>
                  </a:lnTo>
                  <a:lnTo>
                    <a:pt x="105" y="22"/>
                  </a:lnTo>
                  <a:lnTo>
                    <a:pt x="99" y="21"/>
                  </a:lnTo>
                  <a:lnTo>
                    <a:pt x="92" y="20"/>
                  </a:lnTo>
                  <a:lnTo>
                    <a:pt x="86" y="20"/>
                  </a:lnTo>
                  <a:lnTo>
                    <a:pt x="78" y="20"/>
                  </a:lnTo>
                  <a:lnTo>
                    <a:pt x="72" y="21"/>
                  </a:lnTo>
                  <a:lnTo>
                    <a:pt x="65" y="23"/>
                  </a:lnTo>
                  <a:lnTo>
                    <a:pt x="60" y="25"/>
                  </a:lnTo>
                  <a:lnTo>
                    <a:pt x="55" y="28"/>
                  </a:lnTo>
                  <a:lnTo>
                    <a:pt x="49" y="31"/>
                  </a:lnTo>
                  <a:lnTo>
                    <a:pt x="45" y="35"/>
                  </a:lnTo>
                  <a:lnTo>
                    <a:pt x="41" y="40"/>
                  </a:lnTo>
                  <a:lnTo>
                    <a:pt x="36" y="44"/>
                  </a:lnTo>
                  <a:lnTo>
                    <a:pt x="33" y="49"/>
                  </a:lnTo>
                  <a:lnTo>
                    <a:pt x="31" y="55"/>
                  </a:lnTo>
                  <a:lnTo>
                    <a:pt x="29" y="61"/>
                  </a:lnTo>
                  <a:lnTo>
                    <a:pt x="24" y="74"/>
                  </a:lnTo>
                  <a:lnTo>
                    <a:pt x="23" y="88"/>
                  </a:lnTo>
                  <a:lnTo>
                    <a:pt x="23" y="204"/>
                  </a:lnTo>
                  <a:lnTo>
                    <a:pt x="0" y="20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20" name="Freeform 128"/>
            <p:cNvSpPr>
              <a:spLocks noEditPoints="1"/>
            </p:cNvSpPr>
            <p:nvPr userDrawn="1"/>
          </p:nvSpPr>
          <p:spPr bwMode="auto">
            <a:xfrm>
              <a:off x="5443" y="3968"/>
              <a:ext cx="20" cy="116"/>
            </a:xfrm>
            <a:custGeom>
              <a:avLst/>
              <a:gdLst>
                <a:gd name="T0" fmla="*/ 35 w 60"/>
                <a:gd name="T1" fmla="*/ 0 h 348"/>
                <a:gd name="T2" fmla="*/ 60 w 60"/>
                <a:gd name="T3" fmla="*/ 0 h 348"/>
                <a:gd name="T4" fmla="*/ 60 w 60"/>
                <a:gd name="T5" fmla="*/ 39 h 348"/>
                <a:gd name="T6" fmla="*/ 35 w 60"/>
                <a:gd name="T7" fmla="*/ 39 h 348"/>
                <a:gd name="T8" fmla="*/ 35 w 60"/>
                <a:gd name="T9" fmla="*/ 0 h 348"/>
                <a:gd name="T10" fmla="*/ 35 w 60"/>
                <a:gd name="T11" fmla="*/ 76 h 348"/>
                <a:gd name="T12" fmla="*/ 60 w 60"/>
                <a:gd name="T13" fmla="*/ 76 h 348"/>
                <a:gd name="T14" fmla="*/ 60 w 60"/>
                <a:gd name="T15" fmla="*/ 293 h 348"/>
                <a:gd name="T16" fmla="*/ 59 w 60"/>
                <a:gd name="T17" fmla="*/ 304 h 348"/>
                <a:gd name="T18" fmla="*/ 58 w 60"/>
                <a:gd name="T19" fmla="*/ 315 h 348"/>
                <a:gd name="T20" fmla="*/ 55 w 60"/>
                <a:gd name="T21" fmla="*/ 323 h 348"/>
                <a:gd name="T22" fmla="*/ 51 w 60"/>
                <a:gd name="T23" fmla="*/ 332 h 348"/>
                <a:gd name="T24" fmla="*/ 49 w 60"/>
                <a:gd name="T25" fmla="*/ 335 h 348"/>
                <a:gd name="T26" fmla="*/ 46 w 60"/>
                <a:gd name="T27" fmla="*/ 338 h 348"/>
                <a:gd name="T28" fmla="*/ 42 w 60"/>
                <a:gd name="T29" fmla="*/ 342 h 348"/>
                <a:gd name="T30" fmla="*/ 38 w 60"/>
                <a:gd name="T31" fmla="*/ 344 h 348"/>
                <a:gd name="T32" fmla="*/ 34 w 60"/>
                <a:gd name="T33" fmla="*/ 346 h 348"/>
                <a:gd name="T34" fmla="*/ 28 w 60"/>
                <a:gd name="T35" fmla="*/ 347 h 348"/>
                <a:gd name="T36" fmla="*/ 23 w 60"/>
                <a:gd name="T37" fmla="*/ 348 h 348"/>
                <a:gd name="T38" fmla="*/ 18 w 60"/>
                <a:gd name="T39" fmla="*/ 348 h 348"/>
                <a:gd name="T40" fmla="*/ 9 w 60"/>
                <a:gd name="T41" fmla="*/ 348 h 348"/>
                <a:gd name="T42" fmla="*/ 0 w 60"/>
                <a:gd name="T43" fmla="*/ 347 h 348"/>
                <a:gd name="T44" fmla="*/ 0 w 60"/>
                <a:gd name="T45" fmla="*/ 328 h 348"/>
                <a:gd name="T46" fmla="*/ 7 w 60"/>
                <a:gd name="T47" fmla="*/ 328 h 348"/>
                <a:gd name="T48" fmla="*/ 13 w 60"/>
                <a:gd name="T49" fmla="*/ 328 h 348"/>
                <a:gd name="T50" fmla="*/ 20 w 60"/>
                <a:gd name="T51" fmla="*/ 328 h 348"/>
                <a:gd name="T52" fmla="*/ 25 w 60"/>
                <a:gd name="T53" fmla="*/ 325 h 348"/>
                <a:gd name="T54" fmla="*/ 28 w 60"/>
                <a:gd name="T55" fmla="*/ 323 h 348"/>
                <a:gd name="T56" fmla="*/ 32 w 60"/>
                <a:gd name="T57" fmla="*/ 320 h 348"/>
                <a:gd name="T58" fmla="*/ 34 w 60"/>
                <a:gd name="T59" fmla="*/ 316 h 348"/>
                <a:gd name="T60" fmla="*/ 35 w 60"/>
                <a:gd name="T61" fmla="*/ 310 h 348"/>
                <a:gd name="T62" fmla="*/ 35 w 60"/>
                <a:gd name="T63" fmla="*/ 305 h 348"/>
                <a:gd name="T64" fmla="*/ 35 w 60"/>
                <a:gd name="T65" fmla="*/ 298 h 348"/>
                <a:gd name="T66" fmla="*/ 35 w 60"/>
                <a:gd name="T67" fmla="*/ 7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5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2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7"/>
                  </a:lnTo>
                  <a:lnTo>
                    <a:pt x="0" y="328"/>
                  </a:lnTo>
                  <a:lnTo>
                    <a:pt x="7" y="328"/>
                  </a:lnTo>
                  <a:lnTo>
                    <a:pt x="13" y="328"/>
                  </a:lnTo>
                  <a:lnTo>
                    <a:pt x="20" y="328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8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21" name="Freeform 129"/>
            <p:cNvSpPr>
              <a:spLocks noEditPoints="1"/>
            </p:cNvSpPr>
            <p:nvPr userDrawn="1"/>
          </p:nvSpPr>
          <p:spPr bwMode="auto">
            <a:xfrm>
              <a:off x="5475" y="3991"/>
              <a:ext cx="59" cy="70"/>
            </a:xfrm>
            <a:custGeom>
              <a:avLst/>
              <a:gdLst>
                <a:gd name="T0" fmla="*/ 152 w 176"/>
                <a:gd name="T1" fmla="*/ 77 h 209"/>
                <a:gd name="T2" fmla="*/ 145 w 176"/>
                <a:gd name="T3" fmla="*/ 58 h 209"/>
                <a:gd name="T4" fmla="*/ 139 w 176"/>
                <a:gd name="T5" fmla="*/ 47 h 209"/>
                <a:gd name="T6" fmla="*/ 131 w 176"/>
                <a:gd name="T7" fmla="*/ 37 h 209"/>
                <a:gd name="T8" fmla="*/ 121 w 176"/>
                <a:gd name="T9" fmla="*/ 29 h 209"/>
                <a:gd name="T10" fmla="*/ 110 w 176"/>
                <a:gd name="T11" fmla="*/ 23 h 209"/>
                <a:gd name="T12" fmla="*/ 97 w 176"/>
                <a:gd name="T13" fmla="*/ 20 h 209"/>
                <a:gd name="T14" fmla="*/ 83 w 176"/>
                <a:gd name="T15" fmla="*/ 20 h 209"/>
                <a:gd name="T16" fmla="*/ 70 w 176"/>
                <a:gd name="T17" fmla="*/ 23 h 209"/>
                <a:gd name="T18" fmla="*/ 58 w 176"/>
                <a:gd name="T19" fmla="*/ 29 h 209"/>
                <a:gd name="T20" fmla="*/ 48 w 176"/>
                <a:gd name="T21" fmla="*/ 37 h 209"/>
                <a:gd name="T22" fmla="*/ 36 w 176"/>
                <a:gd name="T23" fmla="*/ 53 h 209"/>
                <a:gd name="T24" fmla="*/ 26 w 176"/>
                <a:gd name="T25" fmla="*/ 77 h 209"/>
                <a:gd name="T26" fmla="*/ 153 w 176"/>
                <a:gd name="T27" fmla="*/ 90 h 209"/>
                <a:gd name="T28" fmla="*/ 25 w 176"/>
                <a:gd name="T29" fmla="*/ 125 h 209"/>
                <a:gd name="T30" fmla="*/ 30 w 176"/>
                <a:gd name="T31" fmla="*/ 144 h 209"/>
                <a:gd name="T32" fmla="*/ 36 w 176"/>
                <a:gd name="T33" fmla="*/ 157 h 209"/>
                <a:gd name="T34" fmla="*/ 44 w 176"/>
                <a:gd name="T35" fmla="*/ 169 h 209"/>
                <a:gd name="T36" fmla="*/ 54 w 176"/>
                <a:gd name="T37" fmla="*/ 178 h 209"/>
                <a:gd name="T38" fmla="*/ 66 w 176"/>
                <a:gd name="T39" fmla="*/ 185 h 209"/>
                <a:gd name="T40" fmla="*/ 81 w 176"/>
                <a:gd name="T41" fmla="*/ 189 h 209"/>
                <a:gd name="T42" fmla="*/ 102 w 176"/>
                <a:gd name="T43" fmla="*/ 189 h 209"/>
                <a:gd name="T44" fmla="*/ 122 w 176"/>
                <a:gd name="T45" fmla="*/ 181 h 209"/>
                <a:gd name="T46" fmla="*/ 138 w 176"/>
                <a:gd name="T47" fmla="*/ 168 h 209"/>
                <a:gd name="T48" fmla="*/ 148 w 176"/>
                <a:gd name="T49" fmla="*/ 150 h 209"/>
                <a:gd name="T50" fmla="*/ 176 w 176"/>
                <a:gd name="T51" fmla="*/ 138 h 209"/>
                <a:gd name="T52" fmla="*/ 166 w 176"/>
                <a:gd name="T53" fmla="*/ 168 h 209"/>
                <a:gd name="T54" fmla="*/ 157 w 176"/>
                <a:gd name="T55" fmla="*/ 181 h 209"/>
                <a:gd name="T56" fmla="*/ 147 w 176"/>
                <a:gd name="T57" fmla="*/ 191 h 209"/>
                <a:gd name="T58" fmla="*/ 137 w 176"/>
                <a:gd name="T59" fmla="*/ 198 h 209"/>
                <a:gd name="T60" fmla="*/ 122 w 176"/>
                <a:gd name="T61" fmla="*/ 205 h 209"/>
                <a:gd name="T62" fmla="*/ 107 w 176"/>
                <a:gd name="T63" fmla="*/ 208 h 209"/>
                <a:gd name="T64" fmla="*/ 90 w 176"/>
                <a:gd name="T65" fmla="*/ 209 h 209"/>
                <a:gd name="T66" fmla="*/ 67 w 176"/>
                <a:gd name="T67" fmla="*/ 207 h 209"/>
                <a:gd name="T68" fmla="*/ 49 w 176"/>
                <a:gd name="T69" fmla="*/ 200 h 209"/>
                <a:gd name="T70" fmla="*/ 34 w 176"/>
                <a:gd name="T71" fmla="*/ 191 h 209"/>
                <a:gd name="T72" fmla="*/ 21 w 176"/>
                <a:gd name="T73" fmla="*/ 178 h 209"/>
                <a:gd name="T74" fmla="*/ 11 w 176"/>
                <a:gd name="T75" fmla="*/ 163 h 209"/>
                <a:gd name="T76" fmla="*/ 5 w 176"/>
                <a:gd name="T77" fmla="*/ 144 h 209"/>
                <a:gd name="T78" fmla="*/ 1 w 176"/>
                <a:gd name="T79" fmla="*/ 125 h 209"/>
                <a:gd name="T80" fmla="*/ 0 w 176"/>
                <a:gd name="T81" fmla="*/ 104 h 209"/>
                <a:gd name="T82" fmla="*/ 1 w 176"/>
                <a:gd name="T83" fmla="*/ 85 h 209"/>
                <a:gd name="T84" fmla="*/ 5 w 176"/>
                <a:gd name="T85" fmla="*/ 67 h 209"/>
                <a:gd name="T86" fmla="*/ 11 w 176"/>
                <a:gd name="T87" fmla="*/ 48 h 209"/>
                <a:gd name="T88" fmla="*/ 21 w 176"/>
                <a:gd name="T89" fmla="*/ 32 h 209"/>
                <a:gd name="T90" fmla="*/ 34 w 176"/>
                <a:gd name="T91" fmla="*/ 19 h 209"/>
                <a:gd name="T92" fmla="*/ 49 w 176"/>
                <a:gd name="T93" fmla="*/ 8 h 209"/>
                <a:gd name="T94" fmla="*/ 67 w 176"/>
                <a:gd name="T95" fmla="*/ 2 h 209"/>
                <a:gd name="T96" fmla="*/ 90 w 176"/>
                <a:gd name="T97" fmla="*/ 0 h 209"/>
                <a:gd name="T98" fmla="*/ 112 w 176"/>
                <a:gd name="T99" fmla="*/ 2 h 209"/>
                <a:gd name="T100" fmla="*/ 130 w 176"/>
                <a:gd name="T101" fmla="*/ 9 h 209"/>
                <a:gd name="T102" fmla="*/ 145 w 176"/>
                <a:gd name="T103" fmla="*/ 20 h 209"/>
                <a:gd name="T104" fmla="*/ 158 w 176"/>
                <a:gd name="T105" fmla="*/ 34 h 209"/>
                <a:gd name="T106" fmla="*/ 167 w 176"/>
                <a:gd name="T107" fmla="*/ 51 h 209"/>
                <a:gd name="T108" fmla="*/ 173 w 176"/>
                <a:gd name="T109" fmla="*/ 70 h 209"/>
                <a:gd name="T110" fmla="*/ 176 w 176"/>
                <a:gd name="T111" fmla="*/ 90 h 209"/>
                <a:gd name="T112" fmla="*/ 176 w 176"/>
                <a:gd name="T113" fmla="*/ 11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6" h="209">
                  <a:moveTo>
                    <a:pt x="153" y="90"/>
                  </a:moveTo>
                  <a:lnTo>
                    <a:pt x="152" y="77"/>
                  </a:lnTo>
                  <a:lnTo>
                    <a:pt x="147" y="64"/>
                  </a:lnTo>
                  <a:lnTo>
                    <a:pt x="145" y="58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5" y="42"/>
                  </a:lnTo>
                  <a:lnTo>
                    <a:pt x="131" y="37"/>
                  </a:lnTo>
                  <a:lnTo>
                    <a:pt x="127" y="33"/>
                  </a:lnTo>
                  <a:lnTo>
                    <a:pt x="121" y="29"/>
                  </a:lnTo>
                  <a:lnTo>
                    <a:pt x="116" y="25"/>
                  </a:lnTo>
                  <a:lnTo>
                    <a:pt x="110" y="23"/>
                  </a:lnTo>
                  <a:lnTo>
                    <a:pt x="103" y="21"/>
                  </a:lnTo>
                  <a:lnTo>
                    <a:pt x="97" y="20"/>
                  </a:lnTo>
                  <a:lnTo>
                    <a:pt x="90" y="20"/>
                  </a:lnTo>
                  <a:lnTo>
                    <a:pt x="83" y="20"/>
                  </a:lnTo>
                  <a:lnTo>
                    <a:pt x="76" y="21"/>
                  </a:lnTo>
                  <a:lnTo>
                    <a:pt x="70" y="23"/>
                  </a:lnTo>
                  <a:lnTo>
                    <a:pt x="63" y="25"/>
                  </a:lnTo>
                  <a:lnTo>
                    <a:pt x="58" y="29"/>
                  </a:lnTo>
                  <a:lnTo>
                    <a:pt x="52" y="33"/>
                  </a:lnTo>
                  <a:lnTo>
                    <a:pt x="48" y="37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4"/>
                  </a:lnTo>
                  <a:lnTo>
                    <a:pt x="26" y="77"/>
                  </a:lnTo>
                  <a:lnTo>
                    <a:pt x="24" y="90"/>
                  </a:lnTo>
                  <a:lnTo>
                    <a:pt x="153" y="90"/>
                  </a:lnTo>
                  <a:close/>
                  <a:moveTo>
                    <a:pt x="24" y="111"/>
                  </a:moveTo>
                  <a:lnTo>
                    <a:pt x="25" y="125"/>
                  </a:lnTo>
                  <a:lnTo>
                    <a:pt x="27" y="138"/>
                  </a:lnTo>
                  <a:lnTo>
                    <a:pt x="30" y="144"/>
                  </a:lnTo>
                  <a:lnTo>
                    <a:pt x="33" y="151"/>
                  </a:lnTo>
                  <a:lnTo>
                    <a:pt x="36" y="157"/>
                  </a:lnTo>
                  <a:lnTo>
                    <a:pt x="39" y="164"/>
                  </a:lnTo>
                  <a:lnTo>
                    <a:pt x="44" y="169"/>
                  </a:lnTo>
                  <a:lnTo>
                    <a:pt x="49" y="173"/>
                  </a:lnTo>
                  <a:lnTo>
                    <a:pt x="54" y="178"/>
                  </a:lnTo>
                  <a:lnTo>
                    <a:pt x="60" y="182"/>
                  </a:lnTo>
                  <a:lnTo>
                    <a:pt x="66" y="185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89"/>
                  </a:lnTo>
                  <a:lnTo>
                    <a:pt x="102" y="189"/>
                  </a:lnTo>
                  <a:lnTo>
                    <a:pt x="113" y="185"/>
                  </a:lnTo>
                  <a:lnTo>
                    <a:pt x="122" y="181"/>
                  </a:lnTo>
                  <a:lnTo>
                    <a:pt x="131" y="176"/>
                  </a:lnTo>
                  <a:lnTo>
                    <a:pt x="138" y="168"/>
                  </a:lnTo>
                  <a:lnTo>
                    <a:pt x="144" y="159"/>
                  </a:lnTo>
                  <a:lnTo>
                    <a:pt x="148" y="150"/>
                  </a:lnTo>
                  <a:lnTo>
                    <a:pt x="152" y="138"/>
                  </a:lnTo>
                  <a:lnTo>
                    <a:pt x="176" y="138"/>
                  </a:lnTo>
                  <a:lnTo>
                    <a:pt x="171" y="154"/>
                  </a:lnTo>
                  <a:lnTo>
                    <a:pt x="166" y="168"/>
                  </a:lnTo>
                  <a:lnTo>
                    <a:pt x="161" y="175"/>
                  </a:lnTo>
                  <a:lnTo>
                    <a:pt x="157" y="181"/>
                  </a:lnTo>
                  <a:lnTo>
                    <a:pt x="153" y="186"/>
                  </a:lnTo>
                  <a:lnTo>
                    <a:pt x="147" y="191"/>
                  </a:lnTo>
                  <a:lnTo>
                    <a:pt x="142" y="195"/>
                  </a:lnTo>
                  <a:lnTo>
                    <a:pt x="137" y="198"/>
                  </a:lnTo>
                  <a:lnTo>
                    <a:pt x="130" y="202"/>
                  </a:lnTo>
                  <a:lnTo>
                    <a:pt x="122" y="205"/>
                  </a:lnTo>
                  <a:lnTo>
                    <a:pt x="115" y="207"/>
                  </a:lnTo>
                  <a:lnTo>
                    <a:pt x="107" y="208"/>
                  </a:lnTo>
                  <a:lnTo>
                    <a:pt x="99" y="209"/>
                  </a:lnTo>
                  <a:lnTo>
                    <a:pt x="90" y="209"/>
                  </a:lnTo>
                  <a:lnTo>
                    <a:pt x="78" y="209"/>
                  </a:lnTo>
                  <a:lnTo>
                    <a:pt x="67" y="207"/>
                  </a:lnTo>
                  <a:lnTo>
                    <a:pt x="58" y="205"/>
                  </a:lnTo>
                  <a:lnTo>
                    <a:pt x="49" y="200"/>
                  </a:lnTo>
                  <a:lnTo>
                    <a:pt x="40" y="196"/>
                  </a:lnTo>
                  <a:lnTo>
                    <a:pt x="34" y="191"/>
                  </a:lnTo>
                  <a:lnTo>
                    <a:pt x="27" y="185"/>
                  </a:lnTo>
                  <a:lnTo>
                    <a:pt x="21" y="178"/>
                  </a:lnTo>
                  <a:lnTo>
                    <a:pt x="16" y="170"/>
                  </a:lnTo>
                  <a:lnTo>
                    <a:pt x="11" y="163"/>
                  </a:lnTo>
                  <a:lnTo>
                    <a:pt x="8" y="154"/>
                  </a:lnTo>
                  <a:lnTo>
                    <a:pt x="5" y="144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5" y="67"/>
                  </a:lnTo>
                  <a:lnTo>
                    <a:pt x="8" y="57"/>
                  </a:lnTo>
                  <a:lnTo>
                    <a:pt x="11" y="48"/>
                  </a:lnTo>
                  <a:lnTo>
                    <a:pt x="16" y="41"/>
                  </a:lnTo>
                  <a:lnTo>
                    <a:pt x="21" y="32"/>
                  </a:lnTo>
                  <a:lnTo>
                    <a:pt x="27" y="25"/>
                  </a:lnTo>
                  <a:lnTo>
                    <a:pt x="34" y="19"/>
                  </a:lnTo>
                  <a:lnTo>
                    <a:pt x="40" y="14"/>
                  </a:lnTo>
                  <a:lnTo>
                    <a:pt x="49" y="8"/>
                  </a:lnTo>
                  <a:lnTo>
                    <a:pt x="58" y="5"/>
                  </a:lnTo>
                  <a:lnTo>
                    <a:pt x="67" y="2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2"/>
                  </a:lnTo>
                  <a:lnTo>
                    <a:pt x="121" y="5"/>
                  </a:lnTo>
                  <a:lnTo>
                    <a:pt x="130" y="9"/>
                  </a:lnTo>
                  <a:lnTo>
                    <a:pt x="139" y="15"/>
                  </a:lnTo>
                  <a:lnTo>
                    <a:pt x="145" y="20"/>
                  </a:lnTo>
                  <a:lnTo>
                    <a:pt x="152" y="27"/>
                  </a:lnTo>
                  <a:lnTo>
                    <a:pt x="158" y="34"/>
                  </a:lnTo>
                  <a:lnTo>
                    <a:pt x="162" y="43"/>
                  </a:lnTo>
                  <a:lnTo>
                    <a:pt x="167" y="51"/>
                  </a:lnTo>
                  <a:lnTo>
                    <a:pt x="170" y="60"/>
                  </a:lnTo>
                  <a:lnTo>
                    <a:pt x="173" y="70"/>
                  </a:lnTo>
                  <a:lnTo>
                    <a:pt x="175" y="80"/>
                  </a:lnTo>
                  <a:lnTo>
                    <a:pt x="176" y="90"/>
                  </a:lnTo>
                  <a:lnTo>
                    <a:pt x="176" y="101"/>
                  </a:lnTo>
                  <a:lnTo>
                    <a:pt x="176" y="111"/>
                  </a:lnTo>
                  <a:lnTo>
                    <a:pt x="24" y="111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0AE7218A-3965-4C8B-9A0D-99FB30CD87D5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530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6DAAD0F6-E3F3-4FB7-BC61-189D8B58C67E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114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67A0F5AB-480F-4D57-9E8E-3906EDB4C84E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1006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1F77640B-5BAE-45B7-B21F-C2260EC44E1E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34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C39CECC1-60EC-4CC5-BE99-6FEDAA82C671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515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25D91241-8C41-4480-B69B-02483976FA52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0199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7ABC342E-5873-4297-A9BA-F38925D6574F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0703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4D73A48E-B588-41ED-AE7B-E02EEB60D029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279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B1503EAD-1455-434A-87BC-D635911AA588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229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altLang="sl-SI"/>
              <a:t>Ljubljana, </a:t>
            </a:r>
            <a:fld id="{E2110FAF-A4E5-4359-AC7A-D72821B7CFFD}" type="datetime1">
              <a:rPr lang="sl-SI" altLang="sl-SI" smtClean="0"/>
              <a:t>2. 12. 2016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609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  <a:endParaRPr lang="en-US" altLang="sl-SI" smtClean="0"/>
          </a:p>
          <a:p>
            <a:pPr lvl="1"/>
            <a:r>
              <a:rPr lang="en-US" altLang="sl-SI" smtClean="0"/>
              <a:t>Adaadasfsda msdlfgnskdlfn gkdlfgn jkadfh jkhdfjkgh jkdf ghjkdfhgjkdf hgjkdf hgjkdfshzg</a:t>
            </a:r>
            <a:endParaRPr lang="sl-SI" altLang="sl-SI" smtClean="0"/>
          </a:p>
          <a:p>
            <a:pPr lvl="2"/>
            <a:r>
              <a:rPr lang="sl-SI" altLang="sl-SI" smtClean="0"/>
              <a:t>Second level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Uredite slog naslova matrice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204788"/>
            <a:ext cx="41275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5613" y="204788"/>
            <a:ext cx="213360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r>
              <a:rPr lang="sl-SI" altLang="sl-SI"/>
              <a:t>Ljubljana, </a:t>
            </a:r>
            <a:fld id="{AAB5C07C-E622-409F-956C-EC8570204F65}" type="datetime1">
              <a:rPr lang="sl-SI" altLang="sl-SI" smtClean="0"/>
              <a:t>2. 12. 2016</a:t>
            </a:fld>
            <a:endParaRPr lang="sl-SI" altLang="sl-SI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>
                <a:gd name="T0" fmla="*/ 396 w 397"/>
                <a:gd name="T1" fmla="*/ 209 h 387"/>
                <a:gd name="T2" fmla="*/ 387 w 397"/>
                <a:gd name="T3" fmla="*/ 249 h 387"/>
                <a:gd name="T4" fmla="*/ 372 w 397"/>
                <a:gd name="T5" fmla="*/ 285 h 387"/>
                <a:gd name="T6" fmla="*/ 349 w 397"/>
                <a:gd name="T7" fmla="*/ 316 h 387"/>
                <a:gd name="T8" fmla="*/ 322 w 397"/>
                <a:gd name="T9" fmla="*/ 343 h 387"/>
                <a:gd name="T10" fmla="*/ 291 w 397"/>
                <a:gd name="T11" fmla="*/ 364 h 387"/>
                <a:gd name="T12" fmla="*/ 255 w 397"/>
                <a:gd name="T13" fmla="*/ 379 h 387"/>
                <a:gd name="T14" fmla="*/ 217 w 397"/>
                <a:gd name="T15" fmla="*/ 386 h 387"/>
                <a:gd name="T16" fmla="*/ 178 w 397"/>
                <a:gd name="T17" fmla="*/ 386 h 387"/>
                <a:gd name="T18" fmla="*/ 139 w 397"/>
                <a:gd name="T19" fmla="*/ 379 h 387"/>
                <a:gd name="T20" fmla="*/ 103 w 397"/>
                <a:gd name="T21" fmla="*/ 364 h 387"/>
                <a:gd name="T22" fmla="*/ 72 w 397"/>
                <a:gd name="T23" fmla="*/ 343 h 387"/>
                <a:gd name="T24" fmla="*/ 45 w 397"/>
                <a:gd name="T25" fmla="*/ 316 h 387"/>
                <a:gd name="T26" fmla="*/ 24 w 397"/>
                <a:gd name="T27" fmla="*/ 285 h 387"/>
                <a:gd name="T28" fmla="*/ 9 w 397"/>
                <a:gd name="T29" fmla="*/ 249 h 387"/>
                <a:gd name="T30" fmla="*/ 1 w 397"/>
                <a:gd name="T31" fmla="*/ 209 h 387"/>
                <a:gd name="T32" fmla="*/ 1 w 397"/>
                <a:gd name="T33" fmla="*/ 169 h 387"/>
                <a:gd name="T34" fmla="*/ 9 w 397"/>
                <a:gd name="T35" fmla="*/ 132 h 387"/>
                <a:gd name="T36" fmla="*/ 24 w 397"/>
                <a:gd name="T37" fmla="*/ 99 h 387"/>
                <a:gd name="T38" fmla="*/ 45 w 397"/>
                <a:gd name="T39" fmla="*/ 69 h 387"/>
                <a:gd name="T40" fmla="*/ 72 w 397"/>
                <a:gd name="T41" fmla="*/ 43 h 387"/>
                <a:gd name="T42" fmla="*/ 103 w 397"/>
                <a:gd name="T43" fmla="*/ 22 h 387"/>
                <a:gd name="T44" fmla="*/ 139 w 397"/>
                <a:gd name="T45" fmla="*/ 8 h 387"/>
                <a:gd name="T46" fmla="*/ 178 w 397"/>
                <a:gd name="T47" fmla="*/ 1 h 387"/>
                <a:gd name="T48" fmla="*/ 217 w 397"/>
                <a:gd name="T49" fmla="*/ 1 h 387"/>
                <a:gd name="T50" fmla="*/ 255 w 397"/>
                <a:gd name="T51" fmla="*/ 8 h 387"/>
                <a:gd name="T52" fmla="*/ 291 w 397"/>
                <a:gd name="T53" fmla="*/ 22 h 387"/>
                <a:gd name="T54" fmla="*/ 322 w 397"/>
                <a:gd name="T55" fmla="*/ 43 h 387"/>
                <a:gd name="T56" fmla="*/ 349 w 397"/>
                <a:gd name="T57" fmla="*/ 69 h 387"/>
                <a:gd name="T58" fmla="*/ 372 w 397"/>
                <a:gd name="T59" fmla="*/ 99 h 387"/>
                <a:gd name="T60" fmla="*/ 387 w 397"/>
                <a:gd name="T61" fmla="*/ 132 h 387"/>
                <a:gd name="T62" fmla="*/ 396 w 397"/>
                <a:gd name="T63" fmla="*/ 16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>
                <a:gd name="T0" fmla="*/ 396 w 397"/>
                <a:gd name="T1" fmla="*/ 220 h 397"/>
                <a:gd name="T2" fmla="*/ 388 w 397"/>
                <a:gd name="T3" fmla="*/ 259 h 397"/>
                <a:gd name="T4" fmla="*/ 373 w 397"/>
                <a:gd name="T5" fmla="*/ 294 h 397"/>
                <a:gd name="T6" fmla="*/ 352 w 397"/>
                <a:gd name="T7" fmla="*/ 326 h 397"/>
                <a:gd name="T8" fmla="*/ 325 w 397"/>
                <a:gd name="T9" fmla="*/ 353 h 397"/>
                <a:gd name="T10" fmla="*/ 294 w 397"/>
                <a:gd name="T11" fmla="*/ 373 h 397"/>
                <a:gd name="T12" fmla="*/ 258 w 397"/>
                <a:gd name="T13" fmla="*/ 388 h 397"/>
                <a:gd name="T14" fmla="*/ 220 w 397"/>
                <a:gd name="T15" fmla="*/ 396 h 397"/>
                <a:gd name="T16" fmla="*/ 180 w 397"/>
                <a:gd name="T17" fmla="*/ 396 h 397"/>
                <a:gd name="T18" fmla="*/ 142 w 397"/>
                <a:gd name="T19" fmla="*/ 388 h 397"/>
                <a:gd name="T20" fmla="*/ 106 w 397"/>
                <a:gd name="T21" fmla="*/ 373 h 397"/>
                <a:gd name="T22" fmla="*/ 75 w 397"/>
                <a:gd name="T23" fmla="*/ 353 h 397"/>
                <a:gd name="T24" fmla="*/ 48 w 397"/>
                <a:gd name="T25" fmla="*/ 326 h 397"/>
                <a:gd name="T26" fmla="*/ 25 w 397"/>
                <a:gd name="T27" fmla="*/ 294 h 397"/>
                <a:gd name="T28" fmla="*/ 10 w 397"/>
                <a:gd name="T29" fmla="*/ 259 h 397"/>
                <a:gd name="T30" fmla="*/ 2 w 397"/>
                <a:gd name="T31" fmla="*/ 229 h 397"/>
                <a:gd name="T32" fmla="*/ 0 w 397"/>
                <a:gd name="T33" fmla="*/ 209 h 397"/>
                <a:gd name="T34" fmla="*/ 1 w 397"/>
                <a:gd name="T35" fmla="*/ 180 h 397"/>
                <a:gd name="T36" fmla="*/ 10 w 397"/>
                <a:gd name="T37" fmla="*/ 142 h 397"/>
                <a:gd name="T38" fmla="*/ 25 w 397"/>
                <a:gd name="T39" fmla="*/ 107 h 397"/>
                <a:gd name="T40" fmla="*/ 48 w 397"/>
                <a:gd name="T41" fmla="*/ 75 h 397"/>
                <a:gd name="T42" fmla="*/ 75 w 397"/>
                <a:gd name="T43" fmla="*/ 48 h 397"/>
                <a:gd name="T44" fmla="*/ 106 w 397"/>
                <a:gd name="T45" fmla="*/ 25 h 397"/>
                <a:gd name="T46" fmla="*/ 142 w 397"/>
                <a:gd name="T47" fmla="*/ 10 h 397"/>
                <a:gd name="T48" fmla="*/ 180 w 397"/>
                <a:gd name="T49" fmla="*/ 2 h 397"/>
                <a:gd name="T50" fmla="*/ 220 w 397"/>
                <a:gd name="T51" fmla="*/ 2 h 397"/>
                <a:gd name="T52" fmla="*/ 258 w 397"/>
                <a:gd name="T53" fmla="*/ 10 h 397"/>
                <a:gd name="T54" fmla="*/ 294 w 397"/>
                <a:gd name="T55" fmla="*/ 25 h 397"/>
                <a:gd name="T56" fmla="*/ 325 w 397"/>
                <a:gd name="T57" fmla="*/ 48 h 397"/>
                <a:gd name="T58" fmla="*/ 352 w 397"/>
                <a:gd name="T59" fmla="*/ 75 h 397"/>
                <a:gd name="T60" fmla="*/ 373 w 397"/>
                <a:gd name="T61" fmla="*/ 107 h 397"/>
                <a:gd name="T62" fmla="*/ 388 w 397"/>
                <a:gd name="T63" fmla="*/ 142 h 397"/>
                <a:gd name="T64" fmla="*/ 396 w 397"/>
                <a:gd name="T65" fmla="*/ 18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>
                <a:gd name="T0" fmla="*/ 596 w 862"/>
                <a:gd name="T1" fmla="*/ 23 h 905"/>
                <a:gd name="T2" fmla="*/ 765 w 862"/>
                <a:gd name="T3" fmla="*/ 52 h 905"/>
                <a:gd name="T4" fmla="*/ 842 w 862"/>
                <a:gd name="T5" fmla="*/ 65 h 905"/>
                <a:gd name="T6" fmla="*/ 861 w 862"/>
                <a:gd name="T7" fmla="*/ 69 h 905"/>
                <a:gd name="T8" fmla="*/ 860 w 862"/>
                <a:gd name="T9" fmla="*/ 82 h 905"/>
                <a:gd name="T10" fmla="*/ 847 w 862"/>
                <a:gd name="T11" fmla="*/ 166 h 905"/>
                <a:gd name="T12" fmla="*/ 826 w 862"/>
                <a:gd name="T13" fmla="*/ 258 h 905"/>
                <a:gd name="T14" fmla="*/ 807 w 862"/>
                <a:gd name="T15" fmla="*/ 323 h 905"/>
                <a:gd name="T16" fmla="*/ 784 w 862"/>
                <a:gd name="T17" fmla="*/ 381 h 905"/>
                <a:gd name="T18" fmla="*/ 764 w 862"/>
                <a:gd name="T19" fmla="*/ 419 h 905"/>
                <a:gd name="T20" fmla="*/ 750 w 862"/>
                <a:gd name="T21" fmla="*/ 439 h 905"/>
                <a:gd name="T22" fmla="*/ 725 w 862"/>
                <a:gd name="T23" fmla="*/ 465 h 905"/>
                <a:gd name="T24" fmla="*/ 691 w 862"/>
                <a:gd name="T25" fmla="*/ 490 h 905"/>
                <a:gd name="T26" fmla="*/ 656 w 862"/>
                <a:gd name="T27" fmla="*/ 509 h 905"/>
                <a:gd name="T28" fmla="*/ 620 w 862"/>
                <a:gd name="T29" fmla="*/ 525 h 905"/>
                <a:gd name="T30" fmla="*/ 584 w 862"/>
                <a:gd name="T31" fmla="*/ 539 h 905"/>
                <a:gd name="T32" fmla="*/ 548 w 862"/>
                <a:gd name="T33" fmla="*/ 554 h 905"/>
                <a:gd name="T34" fmla="*/ 511 w 862"/>
                <a:gd name="T35" fmla="*/ 574 h 905"/>
                <a:gd name="T36" fmla="*/ 474 w 862"/>
                <a:gd name="T37" fmla="*/ 602 h 905"/>
                <a:gd name="T38" fmla="*/ 448 w 862"/>
                <a:gd name="T39" fmla="*/ 629 h 905"/>
                <a:gd name="T40" fmla="*/ 433 w 862"/>
                <a:gd name="T41" fmla="*/ 650 h 905"/>
                <a:gd name="T42" fmla="*/ 421 w 862"/>
                <a:gd name="T43" fmla="*/ 670 h 905"/>
                <a:gd name="T44" fmla="*/ 412 w 862"/>
                <a:gd name="T45" fmla="*/ 693 h 905"/>
                <a:gd name="T46" fmla="*/ 401 w 862"/>
                <a:gd name="T47" fmla="*/ 729 h 905"/>
                <a:gd name="T48" fmla="*/ 393 w 862"/>
                <a:gd name="T49" fmla="*/ 775 h 905"/>
                <a:gd name="T50" fmla="*/ 390 w 862"/>
                <a:gd name="T51" fmla="*/ 819 h 905"/>
                <a:gd name="T52" fmla="*/ 391 w 862"/>
                <a:gd name="T53" fmla="*/ 858 h 905"/>
                <a:gd name="T54" fmla="*/ 395 w 862"/>
                <a:gd name="T55" fmla="*/ 896 h 905"/>
                <a:gd name="T56" fmla="*/ 266 w 862"/>
                <a:gd name="T57" fmla="*/ 882 h 905"/>
                <a:gd name="T58" fmla="*/ 97 w 862"/>
                <a:gd name="T59" fmla="*/ 853 h 905"/>
                <a:gd name="T60" fmla="*/ 21 w 862"/>
                <a:gd name="T61" fmla="*/ 840 h 905"/>
                <a:gd name="T62" fmla="*/ 1 w 862"/>
                <a:gd name="T63" fmla="*/ 836 h 905"/>
                <a:gd name="T64" fmla="*/ 2 w 862"/>
                <a:gd name="T65" fmla="*/ 822 h 905"/>
                <a:gd name="T66" fmla="*/ 15 w 862"/>
                <a:gd name="T67" fmla="*/ 758 h 905"/>
                <a:gd name="T68" fmla="*/ 30 w 862"/>
                <a:gd name="T69" fmla="*/ 696 h 905"/>
                <a:gd name="T70" fmla="*/ 51 w 862"/>
                <a:gd name="T71" fmla="*/ 628 h 905"/>
                <a:gd name="T72" fmla="*/ 77 w 862"/>
                <a:gd name="T73" fmla="*/ 559 h 905"/>
                <a:gd name="T74" fmla="*/ 99 w 862"/>
                <a:gd name="T75" fmla="*/ 512 h 905"/>
                <a:gd name="T76" fmla="*/ 116 w 862"/>
                <a:gd name="T77" fmla="*/ 483 h 905"/>
                <a:gd name="T78" fmla="*/ 134 w 862"/>
                <a:gd name="T79" fmla="*/ 459 h 905"/>
                <a:gd name="T80" fmla="*/ 153 w 862"/>
                <a:gd name="T81" fmla="*/ 439 h 905"/>
                <a:gd name="T82" fmla="*/ 185 w 862"/>
                <a:gd name="T83" fmla="*/ 418 h 905"/>
                <a:gd name="T84" fmla="*/ 227 w 862"/>
                <a:gd name="T85" fmla="*/ 394 h 905"/>
                <a:gd name="T86" fmla="*/ 287 w 862"/>
                <a:gd name="T87" fmla="*/ 366 h 905"/>
                <a:gd name="T88" fmla="*/ 344 w 862"/>
                <a:gd name="T89" fmla="*/ 339 h 905"/>
                <a:gd name="T90" fmla="*/ 378 w 862"/>
                <a:gd name="T91" fmla="*/ 316 h 905"/>
                <a:gd name="T92" fmla="*/ 409 w 862"/>
                <a:gd name="T93" fmla="*/ 289 h 905"/>
                <a:gd name="T94" fmla="*/ 430 w 862"/>
                <a:gd name="T95" fmla="*/ 263 h 905"/>
                <a:gd name="T96" fmla="*/ 443 w 862"/>
                <a:gd name="T97" fmla="*/ 244 h 905"/>
                <a:gd name="T98" fmla="*/ 457 w 862"/>
                <a:gd name="T99" fmla="*/ 209 h 905"/>
                <a:gd name="T100" fmla="*/ 469 w 862"/>
                <a:gd name="T101" fmla="*/ 164 h 905"/>
                <a:gd name="T102" fmla="*/ 475 w 862"/>
                <a:gd name="T103" fmla="*/ 122 h 905"/>
                <a:gd name="T104" fmla="*/ 476 w 862"/>
                <a:gd name="T105" fmla="*/ 85 h 905"/>
                <a:gd name="T106" fmla="*/ 474 w 862"/>
                <a:gd name="T107" fmla="*/ 40 h 905"/>
                <a:gd name="T108" fmla="*/ 467 w 862"/>
                <a:gd name="T109" fmla="*/ 5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pitchFamily="34" charset="0"/>
        </a:defRPr>
      </a:lvl9pPr>
    </p:titleStyle>
    <p:bodyStyle>
      <a:lvl1pPr marL="357188" indent="-357188" algn="l" rtl="0" eaLnBrk="1" fontAlgn="base" hangingPunct="1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algn="l" rtl="0" eaLnBrk="1" fontAlgn="base" hangingPunct="1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altLang="sl-SI"/>
              <a:t>Ljubljana, </a:t>
            </a:r>
            <a:fld id="{A5E51BCA-1B79-4506-BEBC-D59E42664B22}" type="datetime1">
              <a:rPr lang="sl-SI" altLang="sl-SI" smtClean="0"/>
              <a:t>2. 12. 2016</a:t>
            </a:fld>
            <a:endParaRPr lang="sl-SI" altLang="sl-SI"/>
          </a:p>
        </p:txBody>
      </p:sp>
      <p:grpSp>
        <p:nvGrpSpPr>
          <p:cNvPr id="2061" name="Group 13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6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3441" y="1521"/>
              <a:ext cx="242" cy="243"/>
            </a:xfrm>
            <a:custGeom>
              <a:avLst/>
              <a:gdLst>
                <a:gd name="T0" fmla="*/ 725 w 726"/>
                <a:gd name="T1" fmla="*/ 401 h 727"/>
                <a:gd name="T2" fmla="*/ 716 w 726"/>
                <a:gd name="T3" fmla="*/ 455 h 727"/>
                <a:gd name="T4" fmla="*/ 698 w 726"/>
                <a:gd name="T5" fmla="*/ 506 h 727"/>
                <a:gd name="T6" fmla="*/ 675 w 726"/>
                <a:gd name="T7" fmla="*/ 552 h 727"/>
                <a:gd name="T8" fmla="*/ 643 w 726"/>
                <a:gd name="T9" fmla="*/ 595 h 727"/>
                <a:gd name="T10" fmla="*/ 608 w 726"/>
                <a:gd name="T11" fmla="*/ 633 h 727"/>
                <a:gd name="T12" fmla="*/ 567 w 726"/>
                <a:gd name="T13" fmla="*/ 665 h 727"/>
                <a:gd name="T14" fmla="*/ 520 w 726"/>
                <a:gd name="T15" fmla="*/ 691 h 727"/>
                <a:gd name="T16" fmla="*/ 472 w 726"/>
                <a:gd name="T17" fmla="*/ 711 h 727"/>
                <a:gd name="T18" fmla="*/ 419 w 726"/>
                <a:gd name="T19" fmla="*/ 723 h 727"/>
                <a:gd name="T20" fmla="*/ 363 w 726"/>
                <a:gd name="T21" fmla="*/ 727 h 727"/>
                <a:gd name="T22" fmla="*/ 307 w 726"/>
                <a:gd name="T23" fmla="*/ 723 h 727"/>
                <a:gd name="T24" fmla="*/ 255 w 726"/>
                <a:gd name="T25" fmla="*/ 711 h 727"/>
                <a:gd name="T26" fmla="*/ 205 w 726"/>
                <a:gd name="T27" fmla="*/ 691 h 727"/>
                <a:gd name="T28" fmla="*/ 159 w 726"/>
                <a:gd name="T29" fmla="*/ 665 h 727"/>
                <a:gd name="T30" fmla="*/ 118 w 726"/>
                <a:gd name="T31" fmla="*/ 633 h 727"/>
                <a:gd name="T32" fmla="*/ 83 w 726"/>
                <a:gd name="T33" fmla="*/ 595 h 727"/>
                <a:gd name="T34" fmla="*/ 51 w 726"/>
                <a:gd name="T35" fmla="*/ 552 h 727"/>
                <a:gd name="T36" fmla="*/ 28 w 726"/>
                <a:gd name="T37" fmla="*/ 506 h 727"/>
                <a:gd name="T38" fmla="*/ 10 w 726"/>
                <a:gd name="T39" fmla="*/ 455 h 727"/>
                <a:gd name="T40" fmla="*/ 1 w 726"/>
                <a:gd name="T41" fmla="*/ 401 h 727"/>
                <a:gd name="T42" fmla="*/ 0 w 726"/>
                <a:gd name="T43" fmla="*/ 345 h 727"/>
                <a:gd name="T44" fmla="*/ 7 w 726"/>
                <a:gd name="T45" fmla="*/ 291 h 727"/>
                <a:gd name="T46" fmla="*/ 21 w 726"/>
                <a:gd name="T47" fmla="*/ 239 h 727"/>
                <a:gd name="T48" fmla="*/ 43 w 726"/>
                <a:gd name="T49" fmla="*/ 190 h 727"/>
                <a:gd name="T50" fmla="*/ 72 w 726"/>
                <a:gd name="T51" fmla="*/ 146 h 727"/>
                <a:gd name="T52" fmla="*/ 105 w 726"/>
                <a:gd name="T53" fmla="*/ 106 h 727"/>
                <a:gd name="T54" fmla="*/ 145 w 726"/>
                <a:gd name="T55" fmla="*/ 72 h 727"/>
                <a:gd name="T56" fmla="*/ 190 w 726"/>
                <a:gd name="T57" fmla="*/ 43 h 727"/>
                <a:gd name="T58" fmla="*/ 238 w 726"/>
                <a:gd name="T59" fmla="*/ 22 h 727"/>
                <a:gd name="T60" fmla="*/ 290 w 726"/>
                <a:gd name="T61" fmla="*/ 7 h 727"/>
                <a:gd name="T62" fmla="*/ 344 w 726"/>
                <a:gd name="T63" fmla="*/ 0 h 727"/>
                <a:gd name="T64" fmla="*/ 400 w 726"/>
                <a:gd name="T65" fmla="*/ 1 h 727"/>
                <a:gd name="T66" fmla="*/ 454 w 726"/>
                <a:gd name="T67" fmla="*/ 11 h 727"/>
                <a:gd name="T68" fmla="*/ 505 w 726"/>
                <a:gd name="T69" fmla="*/ 28 h 727"/>
                <a:gd name="T70" fmla="*/ 552 w 726"/>
                <a:gd name="T71" fmla="*/ 52 h 727"/>
                <a:gd name="T72" fmla="*/ 595 w 726"/>
                <a:gd name="T73" fmla="*/ 83 h 727"/>
                <a:gd name="T74" fmla="*/ 633 w 726"/>
                <a:gd name="T75" fmla="*/ 119 h 727"/>
                <a:gd name="T76" fmla="*/ 665 w 726"/>
                <a:gd name="T77" fmla="*/ 160 h 727"/>
                <a:gd name="T78" fmla="*/ 691 w 726"/>
                <a:gd name="T79" fmla="*/ 205 h 727"/>
                <a:gd name="T80" fmla="*/ 710 w 726"/>
                <a:gd name="T81" fmla="*/ 255 h 727"/>
                <a:gd name="T82" fmla="*/ 722 w 726"/>
                <a:gd name="T83" fmla="*/ 308 h 727"/>
                <a:gd name="T84" fmla="*/ 726 w 726"/>
                <a:gd name="T85" fmla="*/ 364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6" h="727">
                  <a:moveTo>
                    <a:pt x="726" y="364"/>
                  </a:moveTo>
                  <a:lnTo>
                    <a:pt x="726" y="382"/>
                  </a:lnTo>
                  <a:lnTo>
                    <a:pt x="725" y="401"/>
                  </a:lnTo>
                  <a:lnTo>
                    <a:pt x="722" y="419"/>
                  </a:lnTo>
                  <a:lnTo>
                    <a:pt x="719" y="436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8"/>
                  </a:lnTo>
                  <a:lnTo>
                    <a:pt x="698" y="506"/>
                  </a:lnTo>
                  <a:lnTo>
                    <a:pt x="691" y="522"/>
                  </a:lnTo>
                  <a:lnTo>
                    <a:pt x="683" y="537"/>
                  </a:lnTo>
                  <a:lnTo>
                    <a:pt x="675" y="552"/>
                  </a:lnTo>
                  <a:lnTo>
                    <a:pt x="665" y="567"/>
                  </a:lnTo>
                  <a:lnTo>
                    <a:pt x="654" y="581"/>
                  </a:lnTo>
                  <a:lnTo>
                    <a:pt x="643" y="595"/>
                  </a:lnTo>
                  <a:lnTo>
                    <a:pt x="633" y="608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4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6" y="684"/>
                  </a:lnTo>
                  <a:lnTo>
                    <a:pt x="520" y="691"/>
                  </a:lnTo>
                  <a:lnTo>
                    <a:pt x="505" y="699"/>
                  </a:lnTo>
                  <a:lnTo>
                    <a:pt x="488" y="705"/>
                  </a:lnTo>
                  <a:lnTo>
                    <a:pt x="472" y="711"/>
                  </a:lnTo>
                  <a:lnTo>
                    <a:pt x="454" y="716"/>
                  </a:lnTo>
                  <a:lnTo>
                    <a:pt x="436" y="720"/>
                  </a:lnTo>
                  <a:lnTo>
                    <a:pt x="419" y="723"/>
                  </a:lnTo>
                  <a:lnTo>
                    <a:pt x="400" y="726"/>
                  </a:lnTo>
                  <a:lnTo>
                    <a:pt x="382" y="727"/>
                  </a:lnTo>
                  <a:lnTo>
                    <a:pt x="363" y="727"/>
                  </a:lnTo>
                  <a:lnTo>
                    <a:pt x="344" y="727"/>
                  </a:lnTo>
                  <a:lnTo>
                    <a:pt x="326" y="726"/>
                  </a:lnTo>
                  <a:lnTo>
                    <a:pt x="307" y="723"/>
                  </a:lnTo>
                  <a:lnTo>
                    <a:pt x="290" y="720"/>
                  </a:lnTo>
                  <a:lnTo>
                    <a:pt x="272" y="716"/>
                  </a:lnTo>
                  <a:lnTo>
                    <a:pt x="255" y="711"/>
                  </a:lnTo>
                  <a:lnTo>
                    <a:pt x="238" y="705"/>
                  </a:lnTo>
                  <a:lnTo>
                    <a:pt x="221" y="699"/>
                  </a:lnTo>
                  <a:lnTo>
                    <a:pt x="205" y="691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59" y="665"/>
                  </a:lnTo>
                  <a:lnTo>
                    <a:pt x="145" y="655"/>
                  </a:lnTo>
                  <a:lnTo>
                    <a:pt x="131" y="644"/>
                  </a:lnTo>
                  <a:lnTo>
                    <a:pt x="118" y="633"/>
                  </a:lnTo>
                  <a:lnTo>
                    <a:pt x="105" y="621"/>
                  </a:lnTo>
                  <a:lnTo>
                    <a:pt x="94" y="608"/>
                  </a:lnTo>
                  <a:lnTo>
                    <a:pt x="83" y="595"/>
                  </a:lnTo>
                  <a:lnTo>
                    <a:pt x="72" y="581"/>
                  </a:lnTo>
                  <a:lnTo>
                    <a:pt x="61" y="567"/>
                  </a:lnTo>
                  <a:lnTo>
                    <a:pt x="51" y="552"/>
                  </a:lnTo>
                  <a:lnTo>
                    <a:pt x="43" y="537"/>
                  </a:lnTo>
                  <a:lnTo>
                    <a:pt x="35" y="522"/>
                  </a:lnTo>
                  <a:lnTo>
                    <a:pt x="28" y="506"/>
                  </a:lnTo>
                  <a:lnTo>
                    <a:pt x="21" y="488"/>
                  </a:lnTo>
                  <a:lnTo>
                    <a:pt x="16" y="472"/>
                  </a:lnTo>
                  <a:lnTo>
                    <a:pt x="10" y="455"/>
                  </a:lnTo>
                  <a:lnTo>
                    <a:pt x="7" y="436"/>
                  </a:lnTo>
                  <a:lnTo>
                    <a:pt x="4" y="419"/>
                  </a:lnTo>
                  <a:lnTo>
                    <a:pt x="1" y="401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5"/>
                  </a:lnTo>
                  <a:lnTo>
                    <a:pt x="1" y="326"/>
                  </a:lnTo>
                  <a:lnTo>
                    <a:pt x="4" y="308"/>
                  </a:lnTo>
                  <a:lnTo>
                    <a:pt x="7" y="291"/>
                  </a:lnTo>
                  <a:lnTo>
                    <a:pt x="10" y="272"/>
                  </a:lnTo>
                  <a:lnTo>
                    <a:pt x="16" y="255"/>
                  </a:lnTo>
                  <a:lnTo>
                    <a:pt x="21" y="239"/>
                  </a:lnTo>
                  <a:lnTo>
                    <a:pt x="28" y="221"/>
                  </a:lnTo>
                  <a:lnTo>
                    <a:pt x="35" y="205"/>
                  </a:lnTo>
                  <a:lnTo>
                    <a:pt x="43" y="190"/>
                  </a:lnTo>
                  <a:lnTo>
                    <a:pt x="51" y="175"/>
                  </a:lnTo>
                  <a:lnTo>
                    <a:pt x="61" y="160"/>
                  </a:lnTo>
                  <a:lnTo>
                    <a:pt x="72" y="146"/>
                  </a:lnTo>
                  <a:lnTo>
                    <a:pt x="83" y="132"/>
                  </a:lnTo>
                  <a:lnTo>
                    <a:pt x="94" y="119"/>
                  </a:lnTo>
                  <a:lnTo>
                    <a:pt x="105" y="106"/>
                  </a:lnTo>
                  <a:lnTo>
                    <a:pt x="118" y="94"/>
                  </a:lnTo>
                  <a:lnTo>
                    <a:pt x="131" y="83"/>
                  </a:lnTo>
                  <a:lnTo>
                    <a:pt x="145" y="72"/>
                  </a:lnTo>
                  <a:lnTo>
                    <a:pt x="159" y="62"/>
                  </a:lnTo>
                  <a:lnTo>
                    <a:pt x="175" y="52"/>
                  </a:lnTo>
                  <a:lnTo>
                    <a:pt x="190" y="43"/>
                  </a:lnTo>
                  <a:lnTo>
                    <a:pt x="205" y="36"/>
                  </a:lnTo>
                  <a:lnTo>
                    <a:pt x="221" y="28"/>
                  </a:lnTo>
                  <a:lnTo>
                    <a:pt x="238" y="22"/>
                  </a:lnTo>
                  <a:lnTo>
                    <a:pt x="255" y="16"/>
                  </a:lnTo>
                  <a:lnTo>
                    <a:pt x="272" y="11"/>
                  </a:lnTo>
                  <a:lnTo>
                    <a:pt x="290" y="7"/>
                  </a:lnTo>
                  <a:lnTo>
                    <a:pt x="307" y="3"/>
                  </a:lnTo>
                  <a:lnTo>
                    <a:pt x="326" y="1"/>
                  </a:lnTo>
                  <a:lnTo>
                    <a:pt x="344" y="0"/>
                  </a:lnTo>
                  <a:lnTo>
                    <a:pt x="363" y="0"/>
                  </a:lnTo>
                  <a:lnTo>
                    <a:pt x="382" y="0"/>
                  </a:lnTo>
                  <a:lnTo>
                    <a:pt x="400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2" y="16"/>
                  </a:lnTo>
                  <a:lnTo>
                    <a:pt x="488" y="22"/>
                  </a:lnTo>
                  <a:lnTo>
                    <a:pt x="505" y="28"/>
                  </a:lnTo>
                  <a:lnTo>
                    <a:pt x="520" y="36"/>
                  </a:lnTo>
                  <a:lnTo>
                    <a:pt x="536" y="43"/>
                  </a:lnTo>
                  <a:lnTo>
                    <a:pt x="552" y="52"/>
                  </a:lnTo>
                  <a:lnTo>
                    <a:pt x="567" y="62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4"/>
                  </a:lnTo>
                  <a:lnTo>
                    <a:pt x="621" y="106"/>
                  </a:lnTo>
                  <a:lnTo>
                    <a:pt x="633" y="119"/>
                  </a:lnTo>
                  <a:lnTo>
                    <a:pt x="643" y="132"/>
                  </a:lnTo>
                  <a:lnTo>
                    <a:pt x="654" y="146"/>
                  </a:lnTo>
                  <a:lnTo>
                    <a:pt x="665" y="160"/>
                  </a:lnTo>
                  <a:lnTo>
                    <a:pt x="675" y="175"/>
                  </a:lnTo>
                  <a:lnTo>
                    <a:pt x="683" y="190"/>
                  </a:lnTo>
                  <a:lnTo>
                    <a:pt x="691" y="205"/>
                  </a:lnTo>
                  <a:lnTo>
                    <a:pt x="698" y="221"/>
                  </a:lnTo>
                  <a:lnTo>
                    <a:pt x="705" y="239"/>
                  </a:lnTo>
                  <a:lnTo>
                    <a:pt x="710" y="255"/>
                  </a:lnTo>
                  <a:lnTo>
                    <a:pt x="716" y="272"/>
                  </a:lnTo>
                  <a:lnTo>
                    <a:pt x="719" y="291"/>
                  </a:lnTo>
                  <a:lnTo>
                    <a:pt x="722" y="308"/>
                  </a:lnTo>
                  <a:lnTo>
                    <a:pt x="725" y="326"/>
                  </a:lnTo>
                  <a:lnTo>
                    <a:pt x="726" y="345"/>
                  </a:lnTo>
                  <a:lnTo>
                    <a:pt x="726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3725" y="1926"/>
              <a:ext cx="243" cy="242"/>
            </a:xfrm>
            <a:custGeom>
              <a:avLst/>
              <a:gdLst>
                <a:gd name="T0" fmla="*/ 726 w 728"/>
                <a:gd name="T1" fmla="*/ 402 h 728"/>
                <a:gd name="T2" fmla="*/ 716 w 728"/>
                <a:gd name="T3" fmla="*/ 455 h 728"/>
                <a:gd name="T4" fmla="*/ 699 w 728"/>
                <a:gd name="T5" fmla="*/ 505 h 728"/>
                <a:gd name="T6" fmla="*/ 675 w 728"/>
                <a:gd name="T7" fmla="*/ 553 h 728"/>
                <a:gd name="T8" fmla="*/ 645 w 728"/>
                <a:gd name="T9" fmla="*/ 595 h 728"/>
                <a:gd name="T10" fmla="*/ 608 w 728"/>
                <a:gd name="T11" fmla="*/ 633 h 728"/>
                <a:gd name="T12" fmla="*/ 567 w 728"/>
                <a:gd name="T13" fmla="*/ 665 h 728"/>
                <a:gd name="T14" fmla="*/ 521 w 728"/>
                <a:gd name="T15" fmla="*/ 692 h 728"/>
                <a:gd name="T16" fmla="*/ 472 w 728"/>
                <a:gd name="T17" fmla="*/ 712 h 728"/>
                <a:gd name="T18" fmla="*/ 419 w 728"/>
                <a:gd name="T19" fmla="*/ 724 h 728"/>
                <a:gd name="T20" fmla="*/ 364 w 728"/>
                <a:gd name="T21" fmla="*/ 728 h 728"/>
                <a:gd name="T22" fmla="*/ 308 w 728"/>
                <a:gd name="T23" fmla="*/ 724 h 728"/>
                <a:gd name="T24" fmla="*/ 256 w 728"/>
                <a:gd name="T25" fmla="*/ 712 h 728"/>
                <a:gd name="T26" fmla="*/ 206 w 728"/>
                <a:gd name="T27" fmla="*/ 692 h 728"/>
                <a:gd name="T28" fmla="*/ 160 w 728"/>
                <a:gd name="T29" fmla="*/ 665 h 728"/>
                <a:gd name="T30" fmla="*/ 119 w 728"/>
                <a:gd name="T31" fmla="*/ 633 h 728"/>
                <a:gd name="T32" fmla="*/ 83 w 728"/>
                <a:gd name="T33" fmla="*/ 595 h 728"/>
                <a:gd name="T34" fmla="*/ 53 w 728"/>
                <a:gd name="T35" fmla="*/ 553 h 728"/>
                <a:gd name="T36" fmla="*/ 28 w 728"/>
                <a:gd name="T37" fmla="*/ 505 h 728"/>
                <a:gd name="T38" fmla="*/ 12 w 728"/>
                <a:gd name="T39" fmla="*/ 455 h 728"/>
                <a:gd name="T40" fmla="*/ 2 w 728"/>
                <a:gd name="T41" fmla="*/ 402 h 728"/>
                <a:gd name="T42" fmla="*/ 0 w 728"/>
                <a:gd name="T43" fmla="*/ 346 h 728"/>
                <a:gd name="T44" fmla="*/ 7 w 728"/>
                <a:gd name="T45" fmla="*/ 290 h 728"/>
                <a:gd name="T46" fmla="*/ 21 w 728"/>
                <a:gd name="T47" fmla="*/ 239 h 728"/>
                <a:gd name="T48" fmla="*/ 44 w 728"/>
                <a:gd name="T49" fmla="*/ 191 h 728"/>
                <a:gd name="T50" fmla="*/ 72 w 728"/>
                <a:gd name="T51" fmla="*/ 147 h 728"/>
                <a:gd name="T52" fmla="*/ 107 w 728"/>
                <a:gd name="T53" fmla="*/ 107 h 728"/>
                <a:gd name="T54" fmla="*/ 146 w 728"/>
                <a:gd name="T55" fmla="*/ 72 h 728"/>
                <a:gd name="T56" fmla="*/ 190 w 728"/>
                <a:gd name="T57" fmla="*/ 44 h 728"/>
                <a:gd name="T58" fmla="*/ 238 w 728"/>
                <a:gd name="T59" fmla="*/ 23 h 728"/>
                <a:gd name="T60" fmla="*/ 290 w 728"/>
                <a:gd name="T61" fmla="*/ 7 h 728"/>
                <a:gd name="T62" fmla="*/ 344 w 728"/>
                <a:gd name="T63" fmla="*/ 1 h 728"/>
                <a:gd name="T64" fmla="*/ 400 w 728"/>
                <a:gd name="T65" fmla="*/ 2 h 728"/>
                <a:gd name="T66" fmla="*/ 454 w 728"/>
                <a:gd name="T67" fmla="*/ 12 h 728"/>
                <a:gd name="T68" fmla="*/ 505 w 728"/>
                <a:gd name="T69" fmla="*/ 29 h 728"/>
                <a:gd name="T70" fmla="*/ 552 w 728"/>
                <a:gd name="T71" fmla="*/ 53 h 728"/>
                <a:gd name="T72" fmla="*/ 595 w 728"/>
                <a:gd name="T73" fmla="*/ 83 h 728"/>
                <a:gd name="T74" fmla="*/ 633 w 728"/>
                <a:gd name="T75" fmla="*/ 120 h 728"/>
                <a:gd name="T76" fmla="*/ 665 w 728"/>
                <a:gd name="T77" fmla="*/ 161 h 728"/>
                <a:gd name="T78" fmla="*/ 691 w 728"/>
                <a:gd name="T79" fmla="*/ 206 h 728"/>
                <a:gd name="T80" fmla="*/ 710 w 728"/>
                <a:gd name="T81" fmla="*/ 256 h 728"/>
                <a:gd name="T82" fmla="*/ 723 w 728"/>
                <a:gd name="T83" fmla="*/ 309 h 728"/>
                <a:gd name="T84" fmla="*/ 728 w 728"/>
                <a:gd name="T85" fmla="*/ 364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8" h="728">
                  <a:moveTo>
                    <a:pt x="728" y="364"/>
                  </a:moveTo>
                  <a:lnTo>
                    <a:pt x="727" y="382"/>
                  </a:lnTo>
                  <a:lnTo>
                    <a:pt x="726" y="402"/>
                  </a:lnTo>
                  <a:lnTo>
                    <a:pt x="723" y="419"/>
                  </a:lnTo>
                  <a:lnTo>
                    <a:pt x="720" y="437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9"/>
                  </a:lnTo>
                  <a:lnTo>
                    <a:pt x="699" y="505"/>
                  </a:lnTo>
                  <a:lnTo>
                    <a:pt x="691" y="522"/>
                  </a:lnTo>
                  <a:lnTo>
                    <a:pt x="683" y="538"/>
                  </a:lnTo>
                  <a:lnTo>
                    <a:pt x="675" y="553"/>
                  </a:lnTo>
                  <a:lnTo>
                    <a:pt x="665" y="567"/>
                  </a:lnTo>
                  <a:lnTo>
                    <a:pt x="655" y="582"/>
                  </a:lnTo>
                  <a:lnTo>
                    <a:pt x="645" y="595"/>
                  </a:lnTo>
                  <a:lnTo>
                    <a:pt x="633" y="609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5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7" y="684"/>
                  </a:lnTo>
                  <a:lnTo>
                    <a:pt x="521" y="692"/>
                  </a:lnTo>
                  <a:lnTo>
                    <a:pt x="505" y="700"/>
                  </a:lnTo>
                  <a:lnTo>
                    <a:pt x="489" y="706"/>
                  </a:lnTo>
                  <a:lnTo>
                    <a:pt x="472" y="712"/>
                  </a:lnTo>
                  <a:lnTo>
                    <a:pt x="454" y="716"/>
                  </a:lnTo>
                  <a:lnTo>
                    <a:pt x="437" y="720"/>
                  </a:lnTo>
                  <a:lnTo>
                    <a:pt x="419" y="724"/>
                  </a:lnTo>
                  <a:lnTo>
                    <a:pt x="400" y="726"/>
                  </a:lnTo>
                  <a:lnTo>
                    <a:pt x="382" y="728"/>
                  </a:lnTo>
                  <a:lnTo>
                    <a:pt x="364" y="728"/>
                  </a:lnTo>
                  <a:lnTo>
                    <a:pt x="344" y="728"/>
                  </a:lnTo>
                  <a:lnTo>
                    <a:pt x="326" y="726"/>
                  </a:lnTo>
                  <a:lnTo>
                    <a:pt x="308" y="724"/>
                  </a:lnTo>
                  <a:lnTo>
                    <a:pt x="290" y="720"/>
                  </a:lnTo>
                  <a:lnTo>
                    <a:pt x="273" y="716"/>
                  </a:lnTo>
                  <a:lnTo>
                    <a:pt x="256" y="712"/>
                  </a:lnTo>
                  <a:lnTo>
                    <a:pt x="238" y="706"/>
                  </a:lnTo>
                  <a:lnTo>
                    <a:pt x="222" y="700"/>
                  </a:lnTo>
                  <a:lnTo>
                    <a:pt x="206" y="692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60" y="665"/>
                  </a:lnTo>
                  <a:lnTo>
                    <a:pt x="146" y="655"/>
                  </a:lnTo>
                  <a:lnTo>
                    <a:pt x="132" y="645"/>
                  </a:lnTo>
                  <a:lnTo>
                    <a:pt x="119" y="633"/>
                  </a:lnTo>
                  <a:lnTo>
                    <a:pt x="107" y="621"/>
                  </a:lnTo>
                  <a:lnTo>
                    <a:pt x="94" y="609"/>
                  </a:lnTo>
                  <a:lnTo>
                    <a:pt x="83" y="595"/>
                  </a:lnTo>
                  <a:lnTo>
                    <a:pt x="72" y="582"/>
                  </a:lnTo>
                  <a:lnTo>
                    <a:pt x="61" y="567"/>
                  </a:lnTo>
                  <a:lnTo>
                    <a:pt x="53" y="553"/>
                  </a:lnTo>
                  <a:lnTo>
                    <a:pt x="44" y="538"/>
                  </a:lnTo>
                  <a:lnTo>
                    <a:pt x="35" y="522"/>
                  </a:lnTo>
                  <a:lnTo>
                    <a:pt x="28" y="505"/>
                  </a:lnTo>
                  <a:lnTo>
                    <a:pt x="21" y="489"/>
                  </a:lnTo>
                  <a:lnTo>
                    <a:pt x="16" y="472"/>
                  </a:lnTo>
                  <a:lnTo>
                    <a:pt x="12" y="455"/>
                  </a:lnTo>
                  <a:lnTo>
                    <a:pt x="7" y="437"/>
                  </a:lnTo>
                  <a:lnTo>
                    <a:pt x="4" y="419"/>
                  </a:lnTo>
                  <a:lnTo>
                    <a:pt x="2" y="402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6"/>
                  </a:lnTo>
                  <a:lnTo>
                    <a:pt x="2" y="327"/>
                  </a:lnTo>
                  <a:lnTo>
                    <a:pt x="4" y="309"/>
                  </a:lnTo>
                  <a:lnTo>
                    <a:pt x="7" y="290"/>
                  </a:lnTo>
                  <a:lnTo>
                    <a:pt x="12" y="273"/>
                  </a:lnTo>
                  <a:lnTo>
                    <a:pt x="16" y="256"/>
                  </a:lnTo>
                  <a:lnTo>
                    <a:pt x="21" y="239"/>
                  </a:lnTo>
                  <a:lnTo>
                    <a:pt x="28" y="222"/>
                  </a:lnTo>
                  <a:lnTo>
                    <a:pt x="35" y="206"/>
                  </a:lnTo>
                  <a:lnTo>
                    <a:pt x="44" y="191"/>
                  </a:lnTo>
                  <a:lnTo>
                    <a:pt x="53" y="175"/>
                  </a:lnTo>
                  <a:lnTo>
                    <a:pt x="61" y="161"/>
                  </a:lnTo>
                  <a:lnTo>
                    <a:pt x="72" y="147"/>
                  </a:lnTo>
                  <a:lnTo>
                    <a:pt x="83" y="133"/>
                  </a:lnTo>
                  <a:lnTo>
                    <a:pt x="94" y="120"/>
                  </a:lnTo>
                  <a:lnTo>
                    <a:pt x="107" y="107"/>
                  </a:lnTo>
                  <a:lnTo>
                    <a:pt x="119" y="95"/>
                  </a:lnTo>
                  <a:lnTo>
                    <a:pt x="132" y="83"/>
                  </a:lnTo>
                  <a:lnTo>
                    <a:pt x="146" y="72"/>
                  </a:lnTo>
                  <a:lnTo>
                    <a:pt x="160" y="63"/>
                  </a:lnTo>
                  <a:lnTo>
                    <a:pt x="175" y="53"/>
                  </a:lnTo>
                  <a:lnTo>
                    <a:pt x="190" y="44"/>
                  </a:lnTo>
                  <a:lnTo>
                    <a:pt x="206" y="36"/>
                  </a:lnTo>
                  <a:lnTo>
                    <a:pt x="222" y="29"/>
                  </a:lnTo>
                  <a:lnTo>
                    <a:pt x="238" y="23"/>
                  </a:lnTo>
                  <a:lnTo>
                    <a:pt x="256" y="16"/>
                  </a:lnTo>
                  <a:lnTo>
                    <a:pt x="273" y="12"/>
                  </a:lnTo>
                  <a:lnTo>
                    <a:pt x="290" y="7"/>
                  </a:lnTo>
                  <a:lnTo>
                    <a:pt x="308" y="4"/>
                  </a:lnTo>
                  <a:lnTo>
                    <a:pt x="326" y="2"/>
                  </a:lnTo>
                  <a:lnTo>
                    <a:pt x="344" y="1"/>
                  </a:lnTo>
                  <a:lnTo>
                    <a:pt x="364" y="0"/>
                  </a:lnTo>
                  <a:lnTo>
                    <a:pt x="382" y="1"/>
                  </a:lnTo>
                  <a:lnTo>
                    <a:pt x="400" y="2"/>
                  </a:lnTo>
                  <a:lnTo>
                    <a:pt x="419" y="4"/>
                  </a:lnTo>
                  <a:lnTo>
                    <a:pt x="437" y="7"/>
                  </a:lnTo>
                  <a:lnTo>
                    <a:pt x="454" y="12"/>
                  </a:lnTo>
                  <a:lnTo>
                    <a:pt x="472" y="16"/>
                  </a:lnTo>
                  <a:lnTo>
                    <a:pt x="489" y="23"/>
                  </a:lnTo>
                  <a:lnTo>
                    <a:pt x="505" y="29"/>
                  </a:lnTo>
                  <a:lnTo>
                    <a:pt x="521" y="36"/>
                  </a:lnTo>
                  <a:lnTo>
                    <a:pt x="537" y="44"/>
                  </a:lnTo>
                  <a:lnTo>
                    <a:pt x="552" y="53"/>
                  </a:lnTo>
                  <a:lnTo>
                    <a:pt x="567" y="63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5"/>
                  </a:lnTo>
                  <a:lnTo>
                    <a:pt x="621" y="107"/>
                  </a:lnTo>
                  <a:lnTo>
                    <a:pt x="633" y="120"/>
                  </a:lnTo>
                  <a:lnTo>
                    <a:pt x="645" y="133"/>
                  </a:lnTo>
                  <a:lnTo>
                    <a:pt x="655" y="147"/>
                  </a:lnTo>
                  <a:lnTo>
                    <a:pt x="665" y="161"/>
                  </a:lnTo>
                  <a:lnTo>
                    <a:pt x="675" y="175"/>
                  </a:lnTo>
                  <a:lnTo>
                    <a:pt x="683" y="191"/>
                  </a:lnTo>
                  <a:lnTo>
                    <a:pt x="691" y="206"/>
                  </a:lnTo>
                  <a:lnTo>
                    <a:pt x="699" y="222"/>
                  </a:lnTo>
                  <a:lnTo>
                    <a:pt x="705" y="239"/>
                  </a:lnTo>
                  <a:lnTo>
                    <a:pt x="710" y="256"/>
                  </a:lnTo>
                  <a:lnTo>
                    <a:pt x="716" y="273"/>
                  </a:lnTo>
                  <a:lnTo>
                    <a:pt x="720" y="290"/>
                  </a:lnTo>
                  <a:lnTo>
                    <a:pt x="723" y="309"/>
                  </a:lnTo>
                  <a:lnTo>
                    <a:pt x="726" y="327"/>
                  </a:lnTo>
                  <a:lnTo>
                    <a:pt x="727" y="346"/>
                  </a:lnTo>
                  <a:lnTo>
                    <a:pt x="728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3432" y="1564"/>
              <a:ext cx="533" cy="564"/>
            </a:xfrm>
            <a:custGeom>
              <a:avLst/>
              <a:gdLst>
                <a:gd name="T0" fmla="*/ 1596 w 1599"/>
                <a:gd name="T1" fmla="*/ 164 h 1693"/>
                <a:gd name="T2" fmla="*/ 1569 w 1599"/>
                <a:gd name="T3" fmla="*/ 318 h 1693"/>
                <a:gd name="T4" fmla="*/ 1530 w 1599"/>
                <a:gd name="T5" fmla="*/ 487 h 1693"/>
                <a:gd name="T6" fmla="*/ 1494 w 1599"/>
                <a:gd name="T7" fmla="*/ 604 h 1693"/>
                <a:gd name="T8" fmla="*/ 1462 w 1599"/>
                <a:gd name="T9" fmla="*/ 689 h 1693"/>
                <a:gd name="T10" fmla="*/ 1425 w 1599"/>
                <a:gd name="T11" fmla="*/ 764 h 1693"/>
                <a:gd name="T12" fmla="*/ 1383 w 1599"/>
                <a:gd name="T13" fmla="*/ 827 h 1693"/>
                <a:gd name="T14" fmla="*/ 1337 w 1599"/>
                <a:gd name="T15" fmla="*/ 873 h 1693"/>
                <a:gd name="T16" fmla="*/ 1289 w 1599"/>
                <a:gd name="T17" fmla="*/ 910 h 1693"/>
                <a:gd name="T18" fmla="*/ 1240 w 1599"/>
                <a:gd name="T19" fmla="*/ 938 h 1693"/>
                <a:gd name="T20" fmla="*/ 1140 w 1599"/>
                <a:gd name="T21" fmla="*/ 980 h 1693"/>
                <a:gd name="T22" fmla="*/ 1040 w 1599"/>
                <a:gd name="T23" fmla="*/ 1018 h 1693"/>
                <a:gd name="T24" fmla="*/ 955 w 1599"/>
                <a:gd name="T25" fmla="*/ 1058 h 1693"/>
                <a:gd name="T26" fmla="*/ 907 w 1599"/>
                <a:gd name="T27" fmla="*/ 1091 h 1693"/>
                <a:gd name="T28" fmla="*/ 858 w 1599"/>
                <a:gd name="T29" fmla="*/ 1134 h 1693"/>
                <a:gd name="T30" fmla="*/ 814 w 1599"/>
                <a:gd name="T31" fmla="*/ 1188 h 1693"/>
                <a:gd name="T32" fmla="*/ 779 w 1599"/>
                <a:gd name="T33" fmla="*/ 1248 h 1693"/>
                <a:gd name="T34" fmla="*/ 754 w 1599"/>
                <a:gd name="T35" fmla="*/ 1313 h 1693"/>
                <a:gd name="T36" fmla="*/ 738 w 1599"/>
                <a:gd name="T37" fmla="*/ 1381 h 1693"/>
                <a:gd name="T38" fmla="*/ 730 w 1599"/>
                <a:gd name="T39" fmla="*/ 1448 h 1693"/>
                <a:gd name="T40" fmla="*/ 725 w 1599"/>
                <a:gd name="T41" fmla="*/ 1532 h 1693"/>
                <a:gd name="T42" fmla="*/ 729 w 1599"/>
                <a:gd name="T43" fmla="*/ 1635 h 1693"/>
                <a:gd name="T44" fmla="*/ 0 w 1599"/>
                <a:gd name="T45" fmla="*/ 1560 h 1693"/>
                <a:gd name="T46" fmla="*/ 9 w 1599"/>
                <a:gd name="T47" fmla="*/ 1503 h 1693"/>
                <a:gd name="T48" fmla="*/ 38 w 1599"/>
                <a:gd name="T49" fmla="*/ 1359 h 1693"/>
                <a:gd name="T50" fmla="*/ 78 w 1599"/>
                <a:gd name="T51" fmla="*/ 1204 h 1693"/>
                <a:gd name="T52" fmla="*/ 111 w 1599"/>
                <a:gd name="T53" fmla="*/ 1107 h 1693"/>
                <a:gd name="T54" fmla="*/ 150 w 1599"/>
                <a:gd name="T55" fmla="*/ 1011 h 1693"/>
                <a:gd name="T56" fmla="*/ 194 w 1599"/>
                <a:gd name="T57" fmla="*/ 926 h 1693"/>
                <a:gd name="T58" fmla="*/ 246 w 1599"/>
                <a:gd name="T59" fmla="*/ 854 h 1693"/>
                <a:gd name="T60" fmla="*/ 305 w 1599"/>
                <a:gd name="T61" fmla="*/ 801 h 1693"/>
                <a:gd name="T62" fmla="*/ 364 w 1599"/>
                <a:gd name="T63" fmla="*/ 765 h 1693"/>
                <a:gd name="T64" fmla="*/ 459 w 1599"/>
                <a:gd name="T65" fmla="*/ 717 h 1693"/>
                <a:gd name="T66" fmla="*/ 636 w 1599"/>
                <a:gd name="T67" fmla="*/ 635 h 1693"/>
                <a:gd name="T68" fmla="*/ 697 w 1599"/>
                <a:gd name="T69" fmla="*/ 595 h 1693"/>
                <a:gd name="T70" fmla="*/ 740 w 1599"/>
                <a:gd name="T71" fmla="*/ 557 h 1693"/>
                <a:gd name="T72" fmla="*/ 778 w 1599"/>
                <a:gd name="T73" fmla="*/ 510 h 1693"/>
                <a:gd name="T74" fmla="*/ 813 w 1599"/>
                <a:gd name="T75" fmla="*/ 455 h 1693"/>
                <a:gd name="T76" fmla="*/ 841 w 1599"/>
                <a:gd name="T77" fmla="*/ 390 h 1693"/>
                <a:gd name="T78" fmla="*/ 860 w 1599"/>
                <a:gd name="T79" fmla="*/ 327 h 1693"/>
                <a:gd name="T80" fmla="*/ 873 w 1599"/>
                <a:gd name="T81" fmla="*/ 267 h 1693"/>
                <a:gd name="T82" fmla="*/ 882 w 1599"/>
                <a:gd name="T83" fmla="*/ 160 h 1693"/>
                <a:gd name="T84" fmla="*/ 877 w 1599"/>
                <a:gd name="T85" fmla="*/ 75 h 1693"/>
                <a:gd name="T86" fmla="*/ 864 w 1599"/>
                <a:gd name="T87" fmla="*/ 8 h 1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99" h="1693">
                  <a:moveTo>
                    <a:pt x="860" y="0"/>
                  </a:moveTo>
                  <a:lnTo>
                    <a:pt x="1599" y="141"/>
                  </a:lnTo>
                  <a:lnTo>
                    <a:pt x="1596" y="164"/>
                  </a:lnTo>
                  <a:lnTo>
                    <a:pt x="1586" y="226"/>
                  </a:lnTo>
                  <a:lnTo>
                    <a:pt x="1579" y="270"/>
                  </a:lnTo>
                  <a:lnTo>
                    <a:pt x="1569" y="318"/>
                  </a:lnTo>
                  <a:lnTo>
                    <a:pt x="1558" y="371"/>
                  </a:lnTo>
                  <a:lnTo>
                    <a:pt x="1545" y="428"/>
                  </a:lnTo>
                  <a:lnTo>
                    <a:pt x="1530" y="487"/>
                  </a:lnTo>
                  <a:lnTo>
                    <a:pt x="1514" y="546"/>
                  </a:lnTo>
                  <a:lnTo>
                    <a:pt x="1504" y="575"/>
                  </a:lnTo>
                  <a:lnTo>
                    <a:pt x="1494" y="604"/>
                  </a:lnTo>
                  <a:lnTo>
                    <a:pt x="1485" y="633"/>
                  </a:lnTo>
                  <a:lnTo>
                    <a:pt x="1474" y="662"/>
                  </a:lnTo>
                  <a:lnTo>
                    <a:pt x="1462" y="689"/>
                  </a:lnTo>
                  <a:lnTo>
                    <a:pt x="1451" y="716"/>
                  </a:lnTo>
                  <a:lnTo>
                    <a:pt x="1438" y="740"/>
                  </a:lnTo>
                  <a:lnTo>
                    <a:pt x="1425" y="764"/>
                  </a:lnTo>
                  <a:lnTo>
                    <a:pt x="1412" y="787"/>
                  </a:lnTo>
                  <a:lnTo>
                    <a:pt x="1398" y="807"/>
                  </a:lnTo>
                  <a:lnTo>
                    <a:pt x="1383" y="827"/>
                  </a:lnTo>
                  <a:lnTo>
                    <a:pt x="1368" y="844"/>
                  </a:lnTo>
                  <a:lnTo>
                    <a:pt x="1353" y="859"/>
                  </a:lnTo>
                  <a:lnTo>
                    <a:pt x="1337" y="873"/>
                  </a:lnTo>
                  <a:lnTo>
                    <a:pt x="1321" y="886"/>
                  </a:lnTo>
                  <a:lnTo>
                    <a:pt x="1305" y="898"/>
                  </a:lnTo>
                  <a:lnTo>
                    <a:pt x="1289" y="910"/>
                  </a:lnTo>
                  <a:lnTo>
                    <a:pt x="1273" y="920"/>
                  </a:lnTo>
                  <a:lnTo>
                    <a:pt x="1257" y="929"/>
                  </a:lnTo>
                  <a:lnTo>
                    <a:pt x="1240" y="938"/>
                  </a:lnTo>
                  <a:lnTo>
                    <a:pt x="1207" y="954"/>
                  </a:lnTo>
                  <a:lnTo>
                    <a:pt x="1174" y="967"/>
                  </a:lnTo>
                  <a:lnTo>
                    <a:pt x="1140" y="980"/>
                  </a:lnTo>
                  <a:lnTo>
                    <a:pt x="1107" y="992"/>
                  </a:lnTo>
                  <a:lnTo>
                    <a:pt x="1073" y="1005"/>
                  </a:lnTo>
                  <a:lnTo>
                    <a:pt x="1040" y="1018"/>
                  </a:lnTo>
                  <a:lnTo>
                    <a:pt x="1006" y="1032"/>
                  </a:lnTo>
                  <a:lnTo>
                    <a:pt x="973" y="1049"/>
                  </a:lnTo>
                  <a:lnTo>
                    <a:pt x="955" y="1058"/>
                  </a:lnTo>
                  <a:lnTo>
                    <a:pt x="939" y="1069"/>
                  </a:lnTo>
                  <a:lnTo>
                    <a:pt x="923" y="1080"/>
                  </a:lnTo>
                  <a:lnTo>
                    <a:pt x="907" y="1091"/>
                  </a:lnTo>
                  <a:lnTo>
                    <a:pt x="891" y="1104"/>
                  </a:lnTo>
                  <a:lnTo>
                    <a:pt x="874" y="1118"/>
                  </a:lnTo>
                  <a:lnTo>
                    <a:pt x="858" y="1134"/>
                  </a:lnTo>
                  <a:lnTo>
                    <a:pt x="842" y="1151"/>
                  </a:lnTo>
                  <a:lnTo>
                    <a:pt x="827" y="1168"/>
                  </a:lnTo>
                  <a:lnTo>
                    <a:pt x="814" y="1188"/>
                  </a:lnTo>
                  <a:lnTo>
                    <a:pt x="801" y="1207"/>
                  </a:lnTo>
                  <a:lnTo>
                    <a:pt x="789" y="1227"/>
                  </a:lnTo>
                  <a:lnTo>
                    <a:pt x="779" y="1248"/>
                  </a:lnTo>
                  <a:lnTo>
                    <a:pt x="770" y="1270"/>
                  </a:lnTo>
                  <a:lnTo>
                    <a:pt x="762" y="1291"/>
                  </a:lnTo>
                  <a:lnTo>
                    <a:pt x="754" y="1313"/>
                  </a:lnTo>
                  <a:lnTo>
                    <a:pt x="748" y="1335"/>
                  </a:lnTo>
                  <a:lnTo>
                    <a:pt x="743" y="1358"/>
                  </a:lnTo>
                  <a:lnTo>
                    <a:pt x="738" y="1381"/>
                  </a:lnTo>
                  <a:lnTo>
                    <a:pt x="735" y="1404"/>
                  </a:lnTo>
                  <a:lnTo>
                    <a:pt x="732" y="1426"/>
                  </a:lnTo>
                  <a:lnTo>
                    <a:pt x="730" y="1448"/>
                  </a:lnTo>
                  <a:lnTo>
                    <a:pt x="727" y="1469"/>
                  </a:lnTo>
                  <a:lnTo>
                    <a:pt x="726" y="1491"/>
                  </a:lnTo>
                  <a:lnTo>
                    <a:pt x="725" y="1532"/>
                  </a:lnTo>
                  <a:lnTo>
                    <a:pt x="725" y="1570"/>
                  </a:lnTo>
                  <a:lnTo>
                    <a:pt x="726" y="1604"/>
                  </a:lnTo>
                  <a:lnTo>
                    <a:pt x="729" y="1635"/>
                  </a:lnTo>
                  <a:lnTo>
                    <a:pt x="734" y="1678"/>
                  </a:lnTo>
                  <a:lnTo>
                    <a:pt x="736" y="1693"/>
                  </a:lnTo>
                  <a:lnTo>
                    <a:pt x="0" y="1560"/>
                  </a:lnTo>
                  <a:lnTo>
                    <a:pt x="1" y="1554"/>
                  </a:lnTo>
                  <a:lnTo>
                    <a:pt x="4" y="1534"/>
                  </a:lnTo>
                  <a:lnTo>
                    <a:pt x="9" y="1503"/>
                  </a:lnTo>
                  <a:lnTo>
                    <a:pt x="17" y="1463"/>
                  </a:lnTo>
                  <a:lnTo>
                    <a:pt x="27" y="1414"/>
                  </a:lnTo>
                  <a:lnTo>
                    <a:pt x="38" y="1359"/>
                  </a:lnTo>
                  <a:lnTo>
                    <a:pt x="52" y="1299"/>
                  </a:lnTo>
                  <a:lnTo>
                    <a:pt x="70" y="1236"/>
                  </a:lnTo>
                  <a:lnTo>
                    <a:pt x="78" y="1204"/>
                  </a:lnTo>
                  <a:lnTo>
                    <a:pt x="89" y="1171"/>
                  </a:lnTo>
                  <a:lnTo>
                    <a:pt x="100" y="1139"/>
                  </a:lnTo>
                  <a:lnTo>
                    <a:pt x="111" y="1107"/>
                  </a:lnTo>
                  <a:lnTo>
                    <a:pt x="123" y="1074"/>
                  </a:lnTo>
                  <a:lnTo>
                    <a:pt x="136" y="1043"/>
                  </a:lnTo>
                  <a:lnTo>
                    <a:pt x="150" y="1011"/>
                  </a:lnTo>
                  <a:lnTo>
                    <a:pt x="164" y="982"/>
                  </a:lnTo>
                  <a:lnTo>
                    <a:pt x="179" y="953"/>
                  </a:lnTo>
                  <a:lnTo>
                    <a:pt x="194" y="926"/>
                  </a:lnTo>
                  <a:lnTo>
                    <a:pt x="211" y="900"/>
                  </a:lnTo>
                  <a:lnTo>
                    <a:pt x="229" y="875"/>
                  </a:lnTo>
                  <a:lnTo>
                    <a:pt x="246" y="854"/>
                  </a:lnTo>
                  <a:lnTo>
                    <a:pt x="265" y="833"/>
                  </a:lnTo>
                  <a:lnTo>
                    <a:pt x="285" y="816"/>
                  </a:lnTo>
                  <a:lnTo>
                    <a:pt x="305" y="801"/>
                  </a:lnTo>
                  <a:lnTo>
                    <a:pt x="325" y="788"/>
                  </a:lnTo>
                  <a:lnTo>
                    <a:pt x="344" y="776"/>
                  </a:lnTo>
                  <a:lnTo>
                    <a:pt x="364" y="765"/>
                  </a:lnTo>
                  <a:lnTo>
                    <a:pt x="383" y="754"/>
                  </a:lnTo>
                  <a:lnTo>
                    <a:pt x="421" y="735"/>
                  </a:lnTo>
                  <a:lnTo>
                    <a:pt x="459" y="717"/>
                  </a:lnTo>
                  <a:lnTo>
                    <a:pt x="532" y="684"/>
                  </a:lnTo>
                  <a:lnTo>
                    <a:pt x="602" y="652"/>
                  </a:lnTo>
                  <a:lnTo>
                    <a:pt x="636" y="635"/>
                  </a:lnTo>
                  <a:lnTo>
                    <a:pt x="667" y="615"/>
                  </a:lnTo>
                  <a:lnTo>
                    <a:pt x="683" y="605"/>
                  </a:lnTo>
                  <a:lnTo>
                    <a:pt x="697" y="595"/>
                  </a:lnTo>
                  <a:lnTo>
                    <a:pt x="712" y="583"/>
                  </a:lnTo>
                  <a:lnTo>
                    <a:pt x="726" y="570"/>
                  </a:lnTo>
                  <a:lnTo>
                    <a:pt x="740" y="557"/>
                  </a:lnTo>
                  <a:lnTo>
                    <a:pt x="753" y="543"/>
                  </a:lnTo>
                  <a:lnTo>
                    <a:pt x="766" y="527"/>
                  </a:lnTo>
                  <a:lnTo>
                    <a:pt x="778" y="510"/>
                  </a:lnTo>
                  <a:lnTo>
                    <a:pt x="790" y="493"/>
                  </a:lnTo>
                  <a:lnTo>
                    <a:pt x="802" y="475"/>
                  </a:lnTo>
                  <a:lnTo>
                    <a:pt x="813" y="455"/>
                  </a:lnTo>
                  <a:lnTo>
                    <a:pt x="823" y="434"/>
                  </a:lnTo>
                  <a:lnTo>
                    <a:pt x="832" y="412"/>
                  </a:lnTo>
                  <a:lnTo>
                    <a:pt x="841" y="390"/>
                  </a:lnTo>
                  <a:lnTo>
                    <a:pt x="848" y="369"/>
                  </a:lnTo>
                  <a:lnTo>
                    <a:pt x="855" y="348"/>
                  </a:lnTo>
                  <a:lnTo>
                    <a:pt x="860" y="327"/>
                  </a:lnTo>
                  <a:lnTo>
                    <a:pt x="866" y="307"/>
                  </a:lnTo>
                  <a:lnTo>
                    <a:pt x="870" y="287"/>
                  </a:lnTo>
                  <a:lnTo>
                    <a:pt x="873" y="267"/>
                  </a:lnTo>
                  <a:lnTo>
                    <a:pt x="879" y="230"/>
                  </a:lnTo>
                  <a:lnTo>
                    <a:pt x="881" y="194"/>
                  </a:lnTo>
                  <a:lnTo>
                    <a:pt x="882" y="160"/>
                  </a:lnTo>
                  <a:lnTo>
                    <a:pt x="881" y="129"/>
                  </a:lnTo>
                  <a:lnTo>
                    <a:pt x="880" y="101"/>
                  </a:lnTo>
                  <a:lnTo>
                    <a:pt x="877" y="75"/>
                  </a:lnTo>
                  <a:lnTo>
                    <a:pt x="873" y="54"/>
                  </a:lnTo>
                  <a:lnTo>
                    <a:pt x="870" y="34"/>
                  </a:lnTo>
                  <a:lnTo>
                    <a:pt x="864" y="8"/>
                  </a:lnTo>
                  <a:lnTo>
                    <a:pt x="8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1682" y="2402"/>
              <a:ext cx="112" cy="145"/>
            </a:xfrm>
            <a:custGeom>
              <a:avLst/>
              <a:gdLst>
                <a:gd name="T0" fmla="*/ 19 w 338"/>
                <a:gd name="T1" fmla="*/ 0 h 434"/>
                <a:gd name="T2" fmla="*/ 331 w 338"/>
                <a:gd name="T3" fmla="*/ 0 h 434"/>
                <a:gd name="T4" fmla="*/ 331 w 338"/>
                <a:gd name="T5" fmla="*/ 36 h 434"/>
                <a:gd name="T6" fmla="*/ 46 w 338"/>
                <a:gd name="T7" fmla="*/ 398 h 434"/>
                <a:gd name="T8" fmla="*/ 338 w 338"/>
                <a:gd name="T9" fmla="*/ 398 h 434"/>
                <a:gd name="T10" fmla="*/ 338 w 338"/>
                <a:gd name="T11" fmla="*/ 434 h 434"/>
                <a:gd name="T12" fmla="*/ 0 w 338"/>
                <a:gd name="T13" fmla="*/ 434 h 434"/>
                <a:gd name="T14" fmla="*/ 0 w 338"/>
                <a:gd name="T15" fmla="*/ 397 h 434"/>
                <a:gd name="T16" fmla="*/ 286 w 338"/>
                <a:gd name="T17" fmla="*/ 35 h 434"/>
                <a:gd name="T18" fmla="*/ 19 w 338"/>
                <a:gd name="T19" fmla="*/ 35 h 434"/>
                <a:gd name="T20" fmla="*/ 19 w 338"/>
                <a:gd name="T21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8" h="434">
                  <a:moveTo>
                    <a:pt x="19" y="0"/>
                  </a:moveTo>
                  <a:lnTo>
                    <a:pt x="331" y="0"/>
                  </a:lnTo>
                  <a:lnTo>
                    <a:pt x="331" y="36"/>
                  </a:lnTo>
                  <a:lnTo>
                    <a:pt x="46" y="398"/>
                  </a:lnTo>
                  <a:lnTo>
                    <a:pt x="338" y="398"/>
                  </a:lnTo>
                  <a:lnTo>
                    <a:pt x="338" y="434"/>
                  </a:lnTo>
                  <a:lnTo>
                    <a:pt x="0" y="434"/>
                  </a:lnTo>
                  <a:lnTo>
                    <a:pt x="0" y="397"/>
                  </a:lnTo>
                  <a:lnTo>
                    <a:pt x="286" y="35"/>
                  </a:lnTo>
                  <a:lnTo>
                    <a:pt x="19" y="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7" name="Freeform 19"/>
            <p:cNvSpPr>
              <a:spLocks noEditPoints="1"/>
            </p:cNvSpPr>
            <p:nvPr/>
          </p:nvSpPr>
          <p:spPr bwMode="auto">
            <a:xfrm>
              <a:off x="1803" y="2439"/>
              <a:ext cx="97" cy="111"/>
            </a:xfrm>
            <a:custGeom>
              <a:avLst/>
              <a:gdLst>
                <a:gd name="T0" fmla="*/ 210 w 290"/>
                <a:gd name="T1" fmla="*/ 158 h 332"/>
                <a:gd name="T2" fmla="*/ 183 w 290"/>
                <a:gd name="T3" fmla="*/ 165 h 332"/>
                <a:gd name="T4" fmla="*/ 86 w 290"/>
                <a:gd name="T5" fmla="*/ 184 h 332"/>
                <a:gd name="T6" fmla="*/ 52 w 290"/>
                <a:gd name="T7" fmla="*/ 202 h 332"/>
                <a:gd name="T8" fmla="*/ 39 w 290"/>
                <a:gd name="T9" fmla="*/ 238 h 332"/>
                <a:gd name="T10" fmla="*/ 44 w 290"/>
                <a:gd name="T11" fmla="*/ 264 h 332"/>
                <a:gd name="T12" fmla="*/ 59 w 290"/>
                <a:gd name="T13" fmla="*/ 283 h 332"/>
                <a:gd name="T14" fmla="*/ 82 w 290"/>
                <a:gd name="T15" fmla="*/ 295 h 332"/>
                <a:gd name="T16" fmla="*/ 108 w 290"/>
                <a:gd name="T17" fmla="*/ 299 h 332"/>
                <a:gd name="T18" fmla="*/ 150 w 290"/>
                <a:gd name="T19" fmla="*/ 293 h 332"/>
                <a:gd name="T20" fmla="*/ 184 w 290"/>
                <a:gd name="T21" fmla="*/ 273 h 332"/>
                <a:gd name="T22" fmla="*/ 208 w 290"/>
                <a:gd name="T23" fmla="*/ 243 h 332"/>
                <a:gd name="T24" fmla="*/ 217 w 290"/>
                <a:gd name="T25" fmla="*/ 201 h 332"/>
                <a:gd name="T26" fmla="*/ 17 w 290"/>
                <a:gd name="T27" fmla="*/ 80 h 332"/>
                <a:gd name="T28" fmla="*/ 36 w 290"/>
                <a:gd name="T29" fmla="*/ 40 h 332"/>
                <a:gd name="T30" fmla="*/ 69 w 290"/>
                <a:gd name="T31" fmla="*/ 14 h 332"/>
                <a:gd name="T32" fmla="*/ 114 w 290"/>
                <a:gd name="T33" fmla="*/ 2 h 332"/>
                <a:gd name="T34" fmla="*/ 181 w 290"/>
                <a:gd name="T35" fmla="*/ 4 h 332"/>
                <a:gd name="T36" fmla="*/ 219 w 290"/>
                <a:gd name="T37" fmla="*/ 19 h 332"/>
                <a:gd name="T38" fmla="*/ 245 w 290"/>
                <a:gd name="T39" fmla="*/ 50 h 332"/>
                <a:gd name="T40" fmla="*/ 256 w 290"/>
                <a:gd name="T41" fmla="*/ 102 h 332"/>
                <a:gd name="T42" fmla="*/ 259 w 290"/>
                <a:gd name="T43" fmla="*/ 282 h 332"/>
                <a:gd name="T44" fmla="*/ 273 w 290"/>
                <a:gd name="T45" fmla="*/ 291 h 332"/>
                <a:gd name="T46" fmla="*/ 290 w 290"/>
                <a:gd name="T47" fmla="*/ 321 h 332"/>
                <a:gd name="T48" fmla="*/ 252 w 290"/>
                <a:gd name="T49" fmla="*/ 322 h 332"/>
                <a:gd name="T50" fmla="*/ 234 w 290"/>
                <a:gd name="T51" fmla="*/ 314 h 332"/>
                <a:gd name="T52" fmla="*/ 222 w 290"/>
                <a:gd name="T53" fmla="*/ 291 h 332"/>
                <a:gd name="T54" fmla="*/ 209 w 290"/>
                <a:gd name="T55" fmla="*/ 283 h 332"/>
                <a:gd name="T56" fmla="*/ 168 w 290"/>
                <a:gd name="T57" fmla="*/ 319 h 332"/>
                <a:gd name="T58" fmla="*/ 136 w 290"/>
                <a:gd name="T59" fmla="*/ 329 h 332"/>
                <a:gd name="T60" fmla="*/ 94 w 290"/>
                <a:gd name="T61" fmla="*/ 332 h 332"/>
                <a:gd name="T62" fmla="*/ 55 w 290"/>
                <a:gd name="T63" fmla="*/ 323 h 332"/>
                <a:gd name="T64" fmla="*/ 23 w 290"/>
                <a:gd name="T65" fmla="*/ 303 h 332"/>
                <a:gd name="T66" fmla="*/ 4 w 290"/>
                <a:gd name="T67" fmla="*/ 272 h 332"/>
                <a:gd name="T68" fmla="*/ 1 w 290"/>
                <a:gd name="T69" fmla="*/ 225 h 332"/>
                <a:gd name="T70" fmla="*/ 22 w 290"/>
                <a:gd name="T71" fmla="*/ 180 h 332"/>
                <a:gd name="T72" fmla="*/ 66 w 290"/>
                <a:gd name="T73" fmla="*/ 157 h 332"/>
                <a:gd name="T74" fmla="*/ 137 w 290"/>
                <a:gd name="T75" fmla="*/ 143 h 332"/>
                <a:gd name="T76" fmla="*/ 197 w 290"/>
                <a:gd name="T77" fmla="*/ 134 h 332"/>
                <a:gd name="T78" fmla="*/ 212 w 290"/>
                <a:gd name="T79" fmla="*/ 121 h 332"/>
                <a:gd name="T80" fmla="*/ 217 w 290"/>
                <a:gd name="T81" fmla="*/ 87 h 332"/>
                <a:gd name="T82" fmla="*/ 207 w 290"/>
                <a:gd name="T83" fmla="*/ 59 h 332"/>
                <a:gd name="T84" fmla="*/ 188 w 290"/>
                <a:gd name="T85" fmla="*/ 42 h 332"/>
                <a:gd name="T86" fmla="*/ 152 w 290"/>
                <a:gd name="T87" fmla="*/ 33 h 332"/>
                <a:gd name="T88" fmla="*/ 110 w 290"/>
                <a:gd name="T89" fmla="*/ 35 h 332"/>
                <a:gd name="T90" fmla="*/ 82 w 290"/>
                <a:gd name="T91" fmla="*/ 45 h 332"/>
                <a:gd name="T92" fmla="*/ 62 w 290"/>
                <a:gd name="T93" fmla="*/ 66 h 332"/>
                <a:gd name="T94" fmla="*/ 53 w 290"/>
                <a:gd name="T95" fmla="*/ 9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0" h="332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8" y="170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9" y="197"/>
                  </a:lnTo>
                  <a:lnTo>
                    <a:pt x="52" y="202"/>
                  </a:lnTo>
                  <a:lnTo>
                    <a:pt x="46" y="210"/>
                  </a:lnTo>
                  <a:lnTo>
                    <a:pt x="42" y="217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4"/>
                  </a:lnTo>
                  <a:lnTo>
                    <a:pt x="47" y="269"/>
                  </a:lnTo>
                  <a:lnTo>
                    <a:pt x="50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1"/>
                  </a:lnTo>
                  <a:lnTo>
                    <a:pt x="75" y="293"/>
                  </a:lnTo>
                  <a:lnTo>
                    <a:pt x="82" y="295"/>
                  </a:lnTo>
                  <a:lnTo>
                    <a:pt x="88" y="297"/>
                  </a:lnTo>
                  <a:lnTo>
                    <a:pt x="95" y="298"/>
                  </a:lnTo>
                  <a:lnTo>
                    <a:pt x="101" y="299"/>
                  </a:lnTo>
                  <a:lnTo>
                    <a:pt x="108" y="299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8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2" y="233"/>
                  </a:lnTo>
                  <a:lnTo>
                    <a:pt x="215" y="224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6" y="40"/>
                  </a:lnTo>
                  <a:lnTo>
                    <a:pt x="43" y="32"/>
                  </a:lnTo>
                  <a:lnTo>
                    <a:pt x="52" y="25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0" y="6"/>
                  </a:lnTo>
                  <a:lnTo>
                    <a:pt x="102" y="3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0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39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2" y="72"/>
                  </a:lnTo>
                  <a:lnTo>
                    <a:pt x="255" y="86"/>
                  </a:lnTo>
                  <a:lnTo>
                    <a:pt x="256" y="102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8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3" y="291"/>
                  </a:lnTo>
                  <a:lnTo>
                    <a:pt x="278" y="291"/>
                  </a:lnTo>
                  <a:lnTo>
                    <a:pt x="284" y="289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2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2" y="291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8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2"/>
                  </a:lnTo>
                  <a:lnTo>
                    <a:pt x="153" y="325"/>
                  </a:lnTo>
                  <a:lnTo>
                    <a:pt x="144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6" y="332"/>
                  </a:lnTo>
                  <a:lnTo>
                    <a:pt x="104" y="332"/>
                  </a:lnTo>
                  <a:lnTo>
                    <a:pt x="94" y="332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3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3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1"/>
                  </a:lnTo>
                  <a:lnTo>
                    <a:pt x="8" y="199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3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0" y="124"/>
                  </a:lnTo>
                  <a:lnTo>
                    <a:pt x="212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1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8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7" y="33"/>
                  </a:lnTo>
                  <a:lnTo>
                    <a:pt x="110" y="35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6" y="50"/>
                  </a:lnTo>
                  <a:lnTo>
                    <a:pt x="71" y="54"/>
                  </a:lnTo>
                  <a:lnTo>
                    <a:pt x="66" y="59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1902" y="2442"/>
              <a:ext cx="93" cy="105"/>
            </a:xfrm>
            <a:custGeom>
              <a:avLst/>
              <a:gdLst>
                <a:gd name="T0" fmla="*/ 0 w 278"/>
                <a:gd name="T1" fmla="*/ 0 h 313"/>
                <a:gd name="T2" fmla="*/ 42 w 278"/>
                <a:gd name="T3" fmla="*/ 0 h 313"/>
                <a:gd name="T4" fmla="*/ 140 w 278"/>
                <a:gd name="T5" fmla="*/ 274 h 313"/>
                <a:gd name="T6" fmla="*/ 141 w 278"/>
                <a:gd name="T7" fmla="*/ 274 h 313"/>
                <a:gd name="T8" fmla="*/ 238 w 278"/>
                <a:gd name="T9" fmla="*/ 0 h 313"/>
                <a:gd name="T10" fmla="*/ 278 w 278"/>
                <a:gd name="T11" fmla="*/ 0 h 313"/>
                <a:gd name="T12" fmla="*/ 161 w 278"/>
                <a:gd name="T13" fmla="*/ 313 h 313"/>
                <a:gd name="T14" fmla="*/ 121 w 278"/>
                <a:gd name="T15" fmla="*/ 313 h 313"/>
                <a:gd name="T16" fmla="*/ 0 w 278"/>
                <a:gd name="T17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1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1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69" name="Freeform 21"/>
            <p:cNvSpPr>
              <a:spLocks noEditPoints="1"/>
            </p:cNvSpPr>
            <p:nvPr/>
          </p:nvSpPr>
          <p:spPr bwMode="auto">
            <a:xfrm>
              <a:off x="2002" y="2439"/>
              <a:ext cx="99" cy="111"/>
            </a:xfrm>
            <a:custGeom>
              <a:avLst/>
              <a:gdLst>
                <a:gd name="T0" fmla="*/ 40 w 296"/>
                <a:gd name="T1" fmla="*/ 191 h 332"/>
                <a:gd name="T2" fmla="*/ 49 w 296"/>
                <a:gd name="T3" fmla="*/ 227 h 332"/>
                <a:gd name="T4" fmla="*/ 66 w 296"/>
                <a:gd name="T5" fmla="*/ 258 h 332"/>
                <a:gd name="T6" fmla="*/ 90 w 296"/>
                <a:gd name="T7" fmla="*/ 282 h 332"/>
                <a:gd name="T8" fmla="*/ 122 w 296"/>
                <a:gd name="T9" fmla="*/ 297 h 332"/>
                <a:gd name="T10" fmla="*/ 161 w 296"/>
                <a:gd name="T11" fmla="*/ 299 h 332"/>
                <a:gd name="T12" fmla="*/ 195 w 296"/>
                <a:gd name="T13" fmla="*/ 288 h 332"/>
                <a:gd name="T14" fmla="*/ 222 w 296"/>
                <a:gd name="T15" fmla="*/ 267 h 332"/>
                <a:gd name="T16" fmla="*/ 242 w 296"/>
                <a:gd name="T17" fmla="*/ 238 h 332"/>
                <a:gd name="T18" fmla="*/ 254 w 296"/>
                <a:gd name="T19" fmla="*/ 203 h 332"/>
                <a:gd name="T20" fmla="*/ 258 w 296"/>
                <a:gd name="T21" fmla="*/ 166 h 332"/>
                <a:gd name="T22" fmla="*/ 254 w 296"/>
                <a:gd name="T23" fmla="*/ 130 h 332"/>
                <a:gd name="T24" fmla="*/ 242 w 296"/>
                <a:gd name="T25" fmla="*/ 95 h 332"/>
                <a:gd name="T26" fmla="*/ 222 w 296"/>
                <a:gd name="T27" fmla="*/ 66 h 332"/>
                <a:gd name="T28" fmla="*/ 195 w 296"/>
                <a:gd name="T29" fmla="*/ 44 h 332"/>
                <a:gd name="T30" fmla="*/ 161 w 296"/>
                <a:gd name="T31" fmla="*/ 33 h 332"/>
                <a:gd name="T32" fmla="*/ 122 w 296"/>
                <a:gd name="T33" fmla="*/ 36 h 332"/>
                <a:gd name="T34" fmla="*/ 90 w 296"/>
                <a:gd name="T35" fmla="*/ 50 h 332"/>
                <a:gd name="T36" fmla="*/ 66 w 296"/>
                <a:gd name="T37" fmla="*/ 75 h 332"/>
                <a:gd name="T38" fmla="*/ 49 w 296"/>
                <a:gd name="T39" fmla="*/ 106 h 332"/>
                <a:gd name="T40" fmla="*/ 40 w 296"/>
                <a:gd name="T41" fmla="*/ 141 h 332"/>
                <a:gd name="T42" fmla="*/ 296 w 296"/>
                <a:gd name="T43" fmla="*/ 166 h 332"/>
                <a:gd name="T44" fmla="*/ 290 w 296"/>
                <a:gd name="T45" fmla="*/ 215 h 332"/>
                <a:gd name="T46" fmla="*/ 274 w 296"/>
                <a:gd name="T47" fmla="*/ 258 h 332"/>
                <a:gd name="T48" fmla="*/ 247 w 296"/>
                <a:gd name="T49" fmla="*/ 294 h 332"/>
                <a:gd name="T50" fmla="*/ 212 w 296"/>
                <a:gd name="T51" fmla="*/ 319 h 332"/>
                <a:gd name="T52" fmla="*/ 165 w 296"/>
                <a:gd name="T53" fmla="*/ 330 h 332"/>
                <a:gd name="T54" fmla="*/ 114 w 296"/>
                <a:gd name="T55" fmla="*/ 328 h 332"/>
                <a:gd name="T56" fmla="*/ 71 w 296"/>
                <a:gd name="T57" fmla="*/ 311 h 332"/>
                <a:gd name="T58" fmla="*/ 38 w 296"/>
                <a:gd name="T59" fmla="*/ 283 h 332"/>
                <a:gd name="T60" fmla="*/ 15 w 296"/>
                <a:gd name="T61" fmla="*/ 244 h 332"/>
                <a:gd name="T62" fmla="*/ 2 w 296"/>
                <a:gd name="T63" fmla="*/ 199 h 332"/>
                <a:gd name="T64" fmla="*/ 0 w 296"/>
                <a:gd name="T65" fmla="*/ 149 h 332"/>
                <a:gd name="T66" fmla="*/ 10 w 296"/>
                <a:gd name="T67" fmla="*/ 103 h 332"/>
                <a:gd name="T68" fmla="*/ 29 w 296"/>
                <a:gd name="T69" fmla="*/ 62 h 332"/>
                <a:gd name="T70" fmla="*/ 59 w 296"/>
                <a:gd name="T71" fmla="*/ 29 h 332"/>
                <a:gd name="T72" fmla="*/ 99 w 296"/>
                <a:gd name="T73" fmla="*/ 8 h 332"/>
                <a:gd name="T74" fmla="*/ 148 w 296"/>
                <a:gd name="T75" fmla="*/ 0 h 332"/>
                <a:gd name="T76" fmla="*/ 197 w 296"/>
                <a:gd name="T77" fmla="*/ 8 h 332"/>
                <a:gd name="T78" fmla="*/ 236 w 296"/>
                <a:gd name="T79" fmla="*/ 29 h 332"/>
                <a:gd name="T80" fmla="*/ 267 w 296"/>
                <a:gd name="T81" fmla="*/ 62 h 332"/>
                <a:gd name="T82" fmla="*/ 286 w 296"/>
                <a:gd name="T83" fmla="*/ 103 h 332"/>
                <a:gd name="T84" fmla="*/ 296 w 296"/>
                <a:gd name="T85" fmla="*/ 149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6" h="332">
                  <a:moveTo>
                    <a:pt x="38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5" y="215"/>
                  </a:lnTo>
                  <a:lnTo>
                    <a:pt x="49" y="227"/>
                  </a:lnTo>
                  <a:lnTo>
                    <a:pt x="54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3" y="267"/>
                  </a:lnTo>
                  <a:lnTo>
                    <a:pt x="81" y="274"/>
                  </a:lnTo>
                  <a:lnTo>
                    <a:pt x="90" y="282"/>
                  </a:lnTo>
                  <a:lnTo>
                    <a:pt x="100" y="288"/>
                  </a:lnTo>
                  <a:lnTo>
                    <a:pt x="111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1" y="39"/>
                  </a:lnTo>
                  <a:lnTo>
                    <a:pt x="100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3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4" y="95"/>
                  </a:lnTo>
                  <a:lnTo>
                    <a:pt x="49" y="106"/>
                  </a:lnTo>
                  <a:lnTo>
                    <a:pt x="45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6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5" y="311"/>
                  </a:lnTo>
                  <a:lnTo>
                    <a:pt x="212" y="319"/>
                  </a:lnTo>
                  <a:lnTo>
                    <a:pt x="197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1" y="330"/>
                  </a:lnTo>
                  <a:lnTo>
                    <a:pt x="114" y="328"/>
                  </a:lnTo>
                  <a:lnTo>
                    <a:pt x="99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9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9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9" y="8"/>
                  </a:lnTo>
                  <a:lnTo>
                    <a:pt x="114" y="3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7" y="8"/>
                  </a:lnTo>
                  <a:lnTo>
                    <a:pt x="212" y="14"/>
                  </a:lnTo>
                  <a:lnTo>
                    <a:pt x="225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0" name="Freeform 22"/>
            <p:cNvSpPr>
              <a:spLocks noEditPoints="1"/>
            </p:cNvSpPr>
            <p:nvPr/>
          </p:nvSpPr>
          <p:spPr bwMode="auto">
            <a:xfrm>
              <a:off x="2115" y="2402"/>
              <a:ext cx="97" cy="148"/>
            </a:xfrm>
            <a:custGeom>
              <a:avLst/>
              <a:gdLst>
                <a:gd name="T0" fmla="*/ 170 w 290"/>
                <a:gd name="T1" fmla="*/ 408 h 443"/>
                <a:gd name="T2" fmla="*/ 203 w 290"/>
                <a:gd name="T3" fmla="*/ 393 h 443"/>
                <a:gd name="T4" fmla="*/ 227 w 290"/>
                <a:gd name="T5" fmla="*/ 368 h 443"/>
                <a:gd name="T6" fmla="*/ 242 w 290"/>
                <a:gd name="T7" fmla="*/ 337 h 443"/>
                <a:gd name="T8" fmla="*/ 250 w 290"/>
                <a:gd name="T9" fmla="*/ 301 h 443"/>
                <a:gd name="T10" fmla="*/ 251 w 290"/>
                <a:gd name="T11" fmla="*/ 264 h 443"/>
                <a:gd name="T12" fmla="*/ 245 w 290"/>
                <a:gd name="T13" fmla="*/ 229 h 443"/>
                <a:gd name="T14" fmla="*/ 232 w 290"/>
                <a:gd name="T15" fmla="*/ 195 h 443"/>
                <a:gd name="T16" fmla="*/ 212 w 290"/>
                <a:gd name="T17" fmla="*/ 168 h 443"/>
                <a:gd name="T18" fmla="*/ 182 w 290"/>
                <a:gd name="T19" fmla="*/ 150 h 443"/>
                <a:gd name="T20" fmla="*/ 142 w 290"/>
                <a:gd name="T21" fmla="*/ 143 h 443"/>
                <a:gd name="T22" fmla="*/ 105 w 290"/>
                <a:gd name="T23" fmla="*/ 150 h 443"/>
                <a:gd name="T24" fmla="*/ 77 w 290"/>
                <a:gd name="T25" fmla="*/ 168 h 443"/>
                <a:gd name="T26" fmla="*/ 57 w 290"/>
                <a:gd name="T27" fmla="*/ 195 h 443"/>
                <a:gd name="T28" fmla="*/ 44 w 290"/>
                <a:gd name="T29" fmla="*/ 229 h 443"/>
                <a:gd name="T30" fmla="*/ 39 w 290"/>
                <a:gd name="T31" fmla="*/ 264 h 443"/>
                <a:gd name="T32" fmla="*/ 40 w 290"/>
                <a:gd name="T33" fmla="*/ 301 h 443"/>
                <a:gd name="T34" fmla="*/ 48 w 290"/>
                <a:gd name="T35" fmla="*/ 337 h 443"/>
                <a:gd name="T36" fmla="*/ 63 w 290"/>
                <a:gd name="T37" fmla="*/ 368 h 443"/>
                <a:gd name="T38" fmla="*/ 85 w 290"/>
                <a:gd name="T39" fmla="*/ 393 h 443"/>
                <a:gd name="T40" fmla="*/ 116 w 290"/>
                <a:gd name="T41" fmla="*/ 408 h 443"/>
                <a:gd name="T42" fmla="*/ 290 w 290"/>
                <a:gd name="T43" fmla="*/ 434 h 443"/>
                <a:gd name="T44" fmla="*/ 253 w 290"/>
                <a:gd name="T45" fmla="*/ 375 h 443"/>
                <a:gd name="T46" fmla="*/ 241 w 290"/>
                <a:gd name="T47" fmla="*/ 396 h 443"/>
                <a:gd name="T48" fmla="*/ 223 w 290"/>
                <a:gd name="T49" fmla="*/ 414 h 443"/>
                <a:gd name="T50" fmla="*/ 201 w 290"/>
                <a:gd name="T51" fmla="*/ 429 h 443"/>
                <a:gd name="T52" fmla="*/ 176 w 290"/>
                <a:gd name="T53" fmla="*/ 438 h 443"/>
                <a:gd name="T54" fmla="*/ 150 w 290"/>
                <a:gd name="T55" fmla="*/ 443 h 443"/>
                <a:gd name="T56" fmla="*/ 108 w 290"/>
                <a:gd name="T57" fmla="*/ 439 h 443"/>
                <a:gd name="T58" fmla="*/ 66 w 290"/>
                <a:gd name="T59" fmla="*/ 422 h 443"/>
                <a:gd name="T60" fmla="*/ 36 w 290"/>
                <a:gd name="T61" fmla="*/ 393 h 443"/>
                <a:gd name="T62" fmla="*/ 14 w 290"/>
                <a:gd name="T63" fmla="*/ 355 h 443"/>
                <a:gd name="T64" fmla="*/ 2 w 290"/>
                <a:gd name="T65" fmla="*/ 310 h 443"/>
                <a:gd name="T66" fmla="*/ 1 w 290"/>
                <a:gd name="T67" fmla="*/ 260 h 443"/>
                <a:gd name="T68" fmla="*/ 9 w 290"/>
                <a:gd name="T69" fmla="*/ 214 h 443"/>
                <a:gd name="T70" fmla="*/ 27 w 290"/>
                <a:gd name="T71" fmla="*/ 173 h 443"/>
                <a:gd name="T72" fmla="*/ 55 w 290"/>
                <a:gd name="T73" fmla="*/ 140 h 443"/>
                <a:gd name="T74" fmla="*/ 93 w 290"/>
                <a:gd name="T75" fmla="*/ 119 h 443"/>
                <a:gd name="T76" fmla="*/ 142 w 290"/>
                <a:gd name="T77" fmla="*/ 111 h 443"/>
                <a:gd name="T78" fmla="*/ 167 w 290"/>
                <a:gd name="T79" fmla="*/ 114 h 443"/>
                <a:gd name="T80" fmla="*/ 192 w 290"/>
                <a:gd name="T81" fmla="*/ 121 h 443"/>
                <a:gd name="T82" fmla="*/ 214 w 290"/>
                <a:gd name="T83" fmla="*/ 134 h 443"/>
                <a:gd name="T84" fmla="*/ 233 w 290"/>
                <a:gd name="T85" fmla="*/ 150 h 443"/>
                <a:gd name="T86" fmla="*/ 246 w 290"/>
                <a:gd name="T87" fmla="*/ 171 h 443"/>
                <a:gd name="T88" fmla="*/ 252 w 290"/>
                <a:gd name="T89" fmla="*/ 0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0" h="443">
                  <a:moveTo>
                    <a:pt x="142" y="410"/>
                  </a:moveTo>
                  <a:lnTo>
                    <a:pt x="156" y="410"/>
                  </a:lnTo>
                  <a:lnTo>
                    <a:pt x="170" y="408"/>
                  </a:lnTo>
                  <a:lnTo>
                    <a:pt x="182" y="404"/>
                  </a:lnTo>
                  <a:lnTo>
                    <a:pt x="192" y="399"/>
                  </a:lnTo>
                  <a:lnTo>
                    <a:pt x="203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7" y="368"/>
                  </a:lnTo>
                  <a:lnTo>
                    <a:pt x="232" y="358"/>
                  </a:lnTo>
                  <a:lnTo>
                    <a:pt x="238" y="348"/>
                  </a:lnTo>
                  <a:lnTo>
                    <a:pt x="242" y="337"/>
                  </a:lnTo>
                  <a:lnTo>
                    <a:pt x="245" y="325"/>
                  </a:lnTo>
                  <a:lnTo>
                    <a:pt x="248" y="314"/>
                  </a:lnTo>
                  <a:lnTo>
                    <a:pt x="250" y="301"/>
                  </a:lnTo>
                  <a:lnTo>
                    <a:pt x="251" y="289"/>
                  </a:lnTo>
                  <a:lnTo>
                    <a:pt x="252" y="277"/>
                  </a:lnTo>
                  <a:lnTo>
                    <a:pt x="251" y="264"/>
                  </a:lnTo>
                  <a:lnTo>
                    <a:pt x="250" y="252"/>
                  </a:lnTo>
                  <a:lnTo>
                    <a:pt x="248" y="241"/>
                  </a:lnTo>
                  <a:lnTo>
                    <a:pt x="245" y="229"/>
                  </a:lnTo>
                  <a:lnTo>
                    <a:pt x="242" y="217"/>
                  </a:lnTo>
                  <a:lnTo>
                    <a:pt x="238" y="206"/>
                  </a:lnTo>
                  <a:lnTo>
                    <a:pt x="232" y="195"/>
                  </a:lnTo>
                  <a:lnTo>
                    <a:pt x="227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3" y="162"/>
                  </a:lnTo>
                  <a:lnTo>
                    <a:pt x="192" y="155"/>
                  </a:lnTo>
                  <a:lnTo>
                    <a:pt x="182" y="150"/>
                  </a:lnTo>
                  <a:lnTo>
                    <a:pt x="170" y="147"/>
                  </a:lnTo>
                  <a:lnTo>
                    <a:pt x="156" y="144"/>
                  </a:lnTo>
                  <a:lnTo>
                    <a:pt x="142" y="143"/>
                  </a:lnTo>
                  <a:lnTo>
                    <a:pt x="129" y="144"/>
                  </a:lnTo>
                  <a:lnTo>
                    <a:pt x="116" y="147"/>
                  </a:lnTo>
                  <a:lnTo>
                    <a:pt x="105" y="150"/>
                  </a:lnTo>
                  <a:lnTo>
                    <a:pt x="95" y="155"/>
                  </a:lnTo>
                  <a:lnTo>
                    <a:pt x="85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3" y="186"/>
                  </a:lnTo>
                  <a:lnTo>
                    <a:pt x="57" y="195"/>
                  </a:lnTo>
                  <a:lnTo>
                    <a:pt x="52" y="206"/>
                  </a:lnTo>
                  <a:lnTo>
                    <a:pt x="48" y="217"/>
                  </a:lnTo>
                  <a:lnTo>
                    <a:pt x="44" y="229"/>
                  </a:lnTo>
                  <a:lnTo>
                    <a:pt x="42" y="241"/>
                  </a:lnTo>
                  <a:lnTo>
                    <a:pt x="40" y="252"/>
                  </a:lnTo>
                  <a:lnTo>
                    <a:pt x="39" y="264"/>
                  </a:lnTo>
                  <a:lnTo>
                    <a:pt x="39" y="277"/>
                  </a:lnTo>
                  <a:lnTo>
                    <a:pt x="39" y="289"/>
                  </a:lnTo>
                  <a:lnTo>
                    <a:pt x="40" y="301"/>
                  </a:lnTo>
                  <a:lnTo>
                    <a:pt x="42" y="314"/>
                  </a:lnTo>
                  <a:lnTo>
                    <a:pt x="44" y="325"/>
                  </a:lnTo>
                  <a:lnTo>
                    <a:pt x="48" y="337"/>
                  </a:lnTo>
                  <a:lnTo>
                    <a:pt x="52" y="348"/>
                  </a:lnTo>
                  <a:lnTo>
                    <a:pt x="57" y="358"/>
                  </a:lnTo>
                  <a:lnTo>
                    <a:pt x="63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5" y="393"/>
                  </a:lnTo>
                  <a:lnTo>
                    <a:pt x="95" y="399"/>
                  </a:lnTo>
                  <a:lnTo>
                    <a:pt x="105" y="404"/>
                  </a:lnTo>
                  <a:lnTo>
                    <a:pt x="116" y="408"/>
                  </a:lnTo>
                  <a:lnTo>
                    <a:pt x="129" y="410"/>
                  </a:lnTo>
                  <a:lnTo>
                    <a:pt x="142" y="410"/>
                  </a:lnTo>
                  <a:close/>
                  <a:moveTo>
                    <a:pt x="290" y="434"/>
                  </a:moveTo>
                  <a:lnTo>
                    <a:pt x="254" y="434"/>
                  </a:lnTo>
                  <a:lnTo>
                    <a:pt x="254" y="375"/>
                  </a:lnTo>
                  <a:lnTo>
                    <a:pt x="253" y="375"/>
                  </a:lnTo>
                  <a:lnTo>
                    <a:pt x="250" y="382"/>
                  </a:lnTo>
                  <a:lnTo>
                    <a:pt x="245" y="389"/>
                  </a:lnTo>
                  <a:lnTo>
                    <a:pt x="241" y="396"/>
                  </a:lnTo>
                  <a:lnTo>
                    <a:pt x="236" y="403"/>
                  </a:lnTo>
                  <a:lnTo>
                    <a:pt x="229" y="408"/>
                  </a:lnTo>
                  <a:lnTo>
                    <a:pt x="223" y="414"/>
                  </a:lnTo>
                  <a:lnTo>
                    <a:pt x="216" y="419"/>
                  </a:lnTo>
                  <a:lnTo>
                    <a:pt x="209" y="424"/>
                  </a:lnTo>
                  <a:lnTo>
                    <a:pt x="201" y="429"/>
                  </a:lnTo>
                  <a:lnTo>
                    <a:pt x="192" y="432"/>
                  </a:lnTo>
                  <a:lnTo>
                    <a:pt x="184" y="435"/>
                  </a:lnTo>
                  <a:lnTo>
                    <a:pt x="176" y="438"/>
                  </a:lnTo>
                  <a:lnTo>
                    <a:pt x="167" y="440"/>
                  </a:lnTo>
                  <a:lnTo>
                    <a:pt x="159" y="441"/>
                  </a:lnTo>
                  <a:lnTo>
                    <a:pt x="150" y="443"/>
                  </a:lnTo>
                  <a:lnTo>
                    <a:pt x="142" y="443"/>
                  </a:lnTo>
                  <a:lnTo>
                    <a:pt x="124" y="441"/>
                  </a:lnTo>
                  <a:lnTo>
                    <a:pt x="108" y="439"/>
                  </a:lnTo>
                  <a:lnTo>
                    <a:pt x="93" y="435"/>
                  </a:lnTo>
                  <a:lnTo>
                    <a:pt x="79" y="430"/>
                  </a:lnTo>
                  <a:lnTo>
                    <a:pt x="66" y="422"/>
                  </a:lnTo>
                  <a:lnTo>
                    <a:pt x="55" y="413"/>
                  </a:lnTo>
                  <a:lnTo>
                    <a:pt x="44" y="404"/>
                  </a:lnTo>
                  <a:lnTo>
                    <a:pt x="36" y="393"/>
                  </a:lnTo>
                  <a:lnTo>
                    <a:pt x="27" y="382"/>
                  </a:lnTo>
                  <a:lnTo>
                    <a:pt x="20" y="369"/>
                  </a:lnTo>
                  <a:lnTo>
                    <a:pt x="14" y="355"/>
                  </a:lnTo>
                  <a:lnTo>
                    <a:pt x="9" y="341"/>
                  </a:lnTo>
                  <a:lnTo>
                    <a:pt x="5" y="326"/>
                  </a:lnTo>
                  <a:lnTo>
                    <a:pt x="2" y="310"/>
                  </a:lnTo>
                  <a:lnTo>
                    <a:pt x="1" y="294"/>
                  </a:lnTo>
                  <a:lnTo>
                    <a:pt x="0" y="277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9"/>
                  </a:lnTo>
                  <a:lnTo>
                    <a:pt x="9" y="214"/>
                  </a:lnTo>
                  <a:lnTo>
                    <a:pt x="14" y="200"/>
                  </a:lnTo>
                  <a:lnTo>
                    <a:pt x="20" y="186"/>
                  </a:lnTo>
                  <a:lnTo>
                    <a:pt x="27" y="173"/>
                  </a:lnTo>
                  <a:lnTo>
                    <a:pt x="36" y="161"/>
                  </a:lnTo>
                  <a:lnTo>
                    <a:pt x="44" y="150"/>
                  </a:lnTo>
                  <a:lnTo>
                    <a:pt x="55" y="140"/>
                  </a:lnTo>
                  <a:lnTo>
                    <a:pt x="66" y="132"/>
                  </a:lnTo>
                  <a:lnTo>
                    <a:pt x="79" y="125"/>
                  </a:lnTo>
                  <a:lnTo>
                    <a:pt x="93" y="119"/>
                  </a:lnTo>
                  <a:lnTo>
                    <a:pt x="108" y="114"/>
                  </a:lnTo>
                  <a:lnTo>
                    <a:pt x="124" y="112"/>
                  </a:lnTo>
                  <a:lnTo>
                    <a:pt x="142" y="111"/>
                  </a:lnTo>
                  <a:lnTo>
                    <a:pt x="150" y="111"/>
                  </a:lnTo>
                  <a:lnTo>
                    <a:pt x="159" y="112"/>
                  </a:lnTo>
                  <a:lnTo>
                    <a:pt x="167" y="114"/>
                  </a:lnTo>
                  <a:lnTo>
                    <a:pt x="176" y="115"/>
                  </a:lnTo>
                  <a:lnTo>
                    <a:pt x="184" y="119"/>
                  </a:lnTo>
                  <a:lnTo>
                    <a:pt x="192" y="121"/>
                  </a:lnTo>
                  <a:lnTo>
                    <a:pt x="200" y="125"/>
                  </a:lnTo>
                  <a:lnTo>
                    <a:pt x="207" y="128"/>
                  </a:lnTo>
                  <a:lnTo>
                    <a:pt x="214" y="134"/>
                  </a:lnTo>
                  <a:lnTo>
                    <a:pt x="220" y="138"/>
                  </a:lnTo>
                  <a:lnTo>
                    <a:pt x="227" y="144"/>
                  </a:lnTo>
                  <a:lnTo>
                    <a:pt x="233" y="150"/>
                  </a:lnTo>
                  <a:lnTo>
                    <a:pt x="238" y="157"/>
                  </a:lnTo>
                  <a:lnTo>
                    <a:pt x="243" y="164"/>
                  </a:lnTo>
                  <a:lnTo>
                    <a:pt x="246" y="171"/>
                  </a:lnTo>
                  <a:lnTo>
                    <a:pt x="250" y="180"/>
                  </a:lnTo>
                  <a:lnTo>
                    <a:pt x="252" y="180"/>
                  </a:lnTo>
                  <a:lnTo>
                    <a:pt x="252" y="0"/>
                  </a:lnTo>
                  <a:lnTo>
                    <a:pt x="290" y="0"/>
                  </a:lnTo>
                  <a:lnTo>
                    <a:pt x="290" y="4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1" name="Freeform 23"/>
            <p:cNvSpPr>
              <a:spLocks noEditPoints="1"/>
            </p:cNvSpPr>
            <p:nvPr/>
          </p:nvSpPr>
          <p:spPr bwMode="auto">
            <a:xfrm>
              <a:off x="2295" y="2402"/>
              <a:ext cx="114" cy="145"/>
            </a:xfrm>
            <a:custGeom>
              <a:avLst/>
              <a:gdLst>
                <a:gd name="T0" fmla="*/ 195 w 342"/>
                <a:gd name="T1" fmla="*/ 206 h 434"/>
                <a:gd name="T2" fmla="*/ 214 w 342"/>
                <a:gd name="T3" fmla="*/ 205 h 434"/>
                <a:gd name="T4" fmla="*/ 231 w 342"/>
                <a:gd name="T5" fmla="*/ 201 h 434"/>
                <a:gd name="T6" fmla="*/ 247 w 342"/>
                <a:gd name="T7" fmla="*/ 193 h 434"/>
                <a:gd name="T8" fmla="*/ 261 w 342"/>
                <a:gd name="T9" fmla="*/ 183 h 434"/>
                <a:gd name="T10" fmla="*/ 273 w 342"/>
                <a:gd name="T11" fmla="*/ 171 h 434"/>
                <a:gd name="T12" fmla="*/ 282 w 342"/>
                <a:gd name="T13" fmla="*/ 157 h 434"/>
                <a:gd name="T14" fmla="*/ 287 w 342"/>
                <a:gd name="T15" fmla="*/ 140 h 434"/>
                <a:gd name="T16" fmla="*/ 289 w 342"/>
                <a:gd name="T17" fmla="*/ 122 h 434"/>
                <a:gd name="T18" fmla="*/ 287 w 342"/>
                <a:gd name="T19" fmla="*/ 102 h 434"/>
                <a:gd name="T20" fmla="*/ 283 w 342"/>
                <a:gd name="T21" fmla="*/ 86 h 434"/>
                <a:gd name="T22" fmla="*/ 276 w 342"/>
                <a:gd name="T23" fmla="*/ 71 h 434"/>
                <a:gd name="T24" fmla="*/ 266 w 342"/>
                <a:gd name="T25" fmla="*/ 58 h 434"/>
                <a:gd name="T26" fmla="*/ 253 w 342"/>
                <a:gd name="T27" fmla="*/ 48 h 434"/>
                <a:gd name="T28" fmla="*/ 236 w 342"/>
                <a:gd name="T29" fmla="*/ 42 h 434"/>
                <a:gd name="T30" fmla="*/ 217 w 342"/>
                <a:gd name="T31" fmla="*/ 36 h 434"/>
                <a:gd name="T32" fmla="*/ 195 w 342"/>
                <a:gd name="T33" fmla="*/ 35 h 434"/>
                <a:gd name="T34" fmla="*/ 41 w 342"/>
                <a:gd name="T35" fmla="*/ 206 h 434"/>
                <a:gd name="T36" fmla="*/ 199 w 342"/>
                <a:gd name="T37" fmla="*/ 0 h 434"/>
                <a:gd name="T38" fmla="*/ 225 w 342"/>
                <a:gd name="T39" fmla="*/ 2 h 434"/>
                <a:gd name="T40" fmla="*/ 249 w 342"/>
                <a:gd name="T41" fmla="*/ 7 h 434"/>
                <a:gd name="T42" fmla="*/ 271 w 342"/>
                <a:gd name="T43" fmla="*/ 15 h 434"/>
                <a:gd name="T44" fmla="*/ 292 w 342"/>
                <a:gd name="T45" fmla="*/ 27 h 434"/>
                <a:gd name="T46" fmla="*/ 308 w 342"/>
                <a:gd name="T47" fmla="*/ 43 h 434"/>
                <a:gd name="T48" fmla="*/ 320 w 342"/>
                <a:gd name="T49" fmla="*/ 62 h 434"/>
                <a:gd name="T50" fmla="*/ 327 w 342"/>
                <a:gd name="T51" fmla="*/ 86 h 434"/>
                <a:gd name="T52" fmla="*/ 330 w 342"/>
                <a:gd name="T53" fmla="*/ 113 h 434"/>
                <a:gd name="T54" fmla="*/ 329 w 342"/>
                <a:gd name="T55" fmla="*/ 134 h 434"/>
                <a:gd name="T56" fmla="*/ 325 w 342"/>
                <a:gd name="T57" fmla="*/ 152 h 434"/>
                <a:gd name="T58" fmla="*/ 319 w 342"/>
                <a:gd name="T59" fmla="*/ 169 h 434"/>
                <a:gd name="T60" fmla="*/ 309 w 342"/>
                <a:gd name="T61" fmla="*/ 184 h 434"/>
                <a:gd name="T62" fmla="*/ 297 w 342"/>
                <a:gd name="T63" fmla="*/ 198 h 434"/>
                <a:gd name="T64" fmla="*/ 283 w 342"/>
                <a:gd name="T65" fmla="*/ 209 h 434"/>
                <a:gd name="T66" fmla="*/ 266 w 342"/>
                <a:gd name="T67" fmla="*/ 218 h 434"/>
                <a:gd name="T68" fmla="*/ 246 w 342"/>
                <a:gd name="T69" fmla="*/ 223 h 434"/>
                <a:gd name="T70" fmla="*/ 256 w 342"/>
                <a:gd name="T71" fmla="*/ 227 h 434"/>
                <a:gd name="T72" fmla="*/ 273 w 342"/>
                <a:gd name="T73" fmla="*/ 232 h 434"/>
                <a:gd name="T74" fmla="*/ 288 w 342"/>
                <a:gd name="T75" fmla="*/ 241 h 434"/>
                <a:gd name="T76" fmla="*/ 299 w 342"/>
                <a:gd name="T77" fmla="*/ 251 h 434"/>
                <a:gd name="T78" fmla="*/ 308 w 342"/>
                <a:gd name="T79" fmla="*/ 263 h 434"/>
                <a:gd name="T80" fmla="*/ 314 w 342"/>
                <a:gd name="T81" fmla="*/ 278 h 434"/>
                <a:gd name="T82" fmla="*/ 320 w 342"/>
                <a:gd name="T83" fmla="*/ 303 h 434"/>
                <a:gd name="T84" fmla="*/ 323 w 342"/>
                <a:gd name="T85" fmla="*/ 350 h 434"/>
                <a:gd name="T86" fmla="*/ 328 w 342"/>
                <a:gd name="T87" fmla="*/ 397 h 434"/>
                <a:gd name="T88" fmla="*/ 334 w 342"/>
                <a:gd name="T89" fmla="*/ 418 h 434"/>
                <a:gd name="T90" fmla="*/ 339 w 342"/>
                <a:gd name="T91" fmla="*/ 430 h 434"/>
                <a:gd name="T92" fmla="*/ 296 w 342"/>
                <a:gd name="T93" fmla="*/ 434 h 434"/>
                <a:gd name="T94" fmla="*/ 290 w 342"/>
                <a:gd name="T95" fmla="*/ 419 h 434"/>
                <a:gd name="T96" fmla="*/ 287 w 342"/>
                <a:gd name="T97" fmla="*/ 400 h 434"/>
                <a:gd name="T98" fmla="*/ 285 w 342"/>
                <a:gd name="T99" fmla="*/ 366 h 434"/>
                <a:gd name="T100" fmla="*/ 281 w 342"/>
                <a:gd name="T101" fmla="*/ 321 h 434"/>
                <a:gd name="T102" fmla="*/ 276 w 342"/>
                <a:gd name="T103" fmla="*/ 299 h 434"/>
                <a:gd name="T104" fmla="*/ 270 w 342"/>
                <a:gd name="T105" fmla="*/ 279 h 434"/>
                <a:gd name="T106" fmla="*/ 259 w 342"/>
                <a:gd name="T107" fmla="*/ 263 h 434"/>
                <a:gd name="T108" fmla="*/ 244 w 342"/>
                <a:gd name="T109" fmla="*/ 251 h 434"/>
                <a:gd name="T110" fmla="*/ 223 w 342"/>
                <a:gd name="T111" fmla="*/ 243 h 434"/>
                <a:gd name="T112" fmla="*/ 198 w 342"/>
                <a:gd name="T113" fmla="*/ 242 h 434"/>
                <a:gd name="T114" fmla="*/ 41 w 342"/>
                <a:gd name="T115" fmla="*/ 434 h 434"/>
                <a:gd name="T116" fmla="*/ 0 w 342"/>
                <a:gd name="T117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2" h="434">
                  <a:moveTo>
                    <a:pt x="41" y="206"/>
                  </a:moveTo>
                  <a:lnTo>
                    <a:pt x="195" y="206"/>
                  </a:lnTo>
                  <a:lnTo>
                    <a:pt x="205" y="206"/>
                  </a:lnTo>
                  <a:lnTo>
                    <a:pt x="214" y="205"/>
                  </a:lnTo>
                  <a:lnTo>
                    <a:pt x="222" y="203"/>
                  </a:lnTo>
                  <a:lnTo>
                    <a:pt x="231" y="201"/>
                  </a:lnTo>
                  <a:lnTo>
                    <a:pt x="240" y="197"/>
                  </a:lnTo>
                  <a:lnTo>
                    <a:pt x="247" y="193"/>
                  </a:lnTo>
                  <a:lnTo>
                    <a:pt x="255" y="189"/>
                  </a:lnTo>
                  <a:lnTo>
                    <a:pt x="261" y="183"/>
                  </a:lnTo>
                  <a:lnTo>
                    <a:pt x="268" y="178"/>
                  </a:lnTo>
                  <a:lnTo>
                    <a:pt x="273" y="171"/>
                  </a:lnTo>
                  <a:lnTo>
                    <a:pt x="277" y="165"/>
                  </a:lnTo>
                  <a:lnTo>
                    <a:pt x="282" y="157"/>
                  </a:lnTo>
                  <a:lnTo>
                    <a:pt x="285" y="149"/>
                  </a:lnTo>
                  <a:lnTo>
                    <a:pt x="287" y="140"/>
                  </a:lnTo>
                  <a:lnTo>
                    <a:pt x="288" y="132"/>
                  </a:lnTo>
                  <a:lnTo>
                    <a:pt x="289" y="122"/>
                  </a:lnTo>
                  <a:lnTo>
                    <a:pt x="288" y="112"/>
                  </a:lnTo>
                  <a:lnTo>
                    <a:pt x="287" y="102"/>
                  </a:lnTo>
                  <a:lnTo>
                    <a:pt x="286" y="94"/>
                  </a:lnTo>
                  <a:lnTo>
                    <a:pt x="283" y="86"/>
                  </a:lnTo>
                  <a:lnTo>
                    <a:pt x="280" y="78"/>
                  </a:lnTo>
                  <a:lnTo>
                    <a:pt x="276" y="71"/>
                  </a:lnTo>
                  <a:lnTo>
                    <a:pt x="271" y="65"/>
                  </a:lnTo>
                  <a:lnTo>
                    <a:pt x="266" y="58"/>
                  </a:lnTo>
                  <a:lnTo>
                    <a:pt x="259" y="54"/>
                  </a:lnTo>
                  <a:lnTo>
                    <a:pt x="253" y="48"/>
                  </a:lnTo>
                  <a:lnTo>
                    <a:pt x="245" y="45"/>
                  </a:lnTo>
                  <a:lnTo>
                    <a:pt x="236" y="42"/>
                  </a:lnTo>
                  <a:lnTo>
                    <a:pt x="228" y="39"/>
                  </a:lnTo>
                  <a:lnTo>
                    <a:pt x="217" y="36"/>
                  </a:lnTo>
                  <a:lnTo>
                    <a:pt x="207" y="35"/>
                  </a:lnTo>
                  <a:lnTo>
                    <a:pt x="195" y="35"/>
                  </a:lnTo>
                  <a:lnTo>
                    <a:pt x="41" y="35"/>
                  </a:lnTo>
                  <a:lnTo>
                    <a:pt x="41" y="206"/>
                  </a:lnTo>
                  <a:close/>
                  <a:moveTo>
                    <a:pt x="0" y="0"/>
                  </a:moveTo>
                  <a:lnTo>
                    <a:pt x="199" y="0"/>
                  </a:lnTo>
                  <a:lnTo>
                    <a:pt x="212" y="1"/>
                  </a:lnTo>
                  <a:lnTo>
                    <a:pt x="225" y="2"/>
                  </a:lnTo>
                  <a:lnTo>
                    <a:pt x="238" y="4"/>
                  </a:lnTo>
                  <a:lnTo>
                    <a:pt x="249" y="7"/>
                  </a:lnTo>
                  <a:lnTo>
                    <a:pt x="260" y="11"/>
                  </a:lnTo>
                  <a:lnTo>
                    <a:pt x="271" y="15"/>
                  </a:lnTo>
                  <a:lnTo>
                    <a:pt x="282" y="21"/>
                  </a:lnTo>
                  <a:lnTo>
                    <a:pt x="292" y="27"/>
                  </a:lnTo>
                  <a:lnTo>
                    <a:pt x="300" y="34"/>
                  </a:lnTo>
                  <a:lnTo>
                    <a:pt x="308" y="43"/>
                  </a:lnTo>
                  <a:lnTo>
                    <a:pt x="314" y="53"/>
                  </a:lnTo>
                  <a:lnTo>
                    <a:pt x="320" y="62"/>
                  </a:lnTo>
                  <a:lnTo>
                    <a:pt x="324" y="73"/>
                  </a:lnTo>
                  <a:lnTo>
                    <a:pt x="327" y="86"/>
                  </a:lnTo>
                  <a:lnTo>
                    <a:pt x="329" y="99"/>
                  </a:lnTo>
                  <a:lnTo>
                    <a:pt x="330" y="113"/>
                  </a:lnTo>
                  <a:lnTo>
                    <a:pt x="330" y="123"/>
                  </a:lnTo>
                  <a:lnTo>
                    <a:pt x="329" y="134"/>
                  </a:lnTo>
                  <a:lnTo>
                    <a:pt x="327" y="143"/>
                  </a:lnTo>
                  <a:lnTo>
                    <a:pt x="325" y="152"/>
                  </a:lnTo>
                  <a:lnTo>
                    <a:pt x="322" y="161"/>
                  </a:lnTo>
                  <a:lnTo>
                    <a:pt x="319" y="169"/>
                  </a:lnTo>
                  <a:lnTo>
                    <a:pt x="314" y="177"/>
                  </a:lnTo>
                  <a:lnTo>
                    <a:pt x="309" y="184"/>
                  </a:lnTo>
                  <a:lnTo>
                    <a:pt x="303" y="192"/>
                  </a:lnTo>
                  <a:lnTo>
                    <a:pt x="297" y="198"/>
                  </a:lnTo>
                  <a:lnTo>
                    <a:pt x="290" y="204"/>
                  </a:lnTo>
                  <a:lnTo>
                    <a:pt x="283" y="209"/>
                  </a:lnTo>
                  <a:lnTo>
                    <a:pt x="274" y="214"/>
                  </a:lnTo>
                  <a:lnTo>
                    <a:pt x="266" y="218"/>
                  </a:lnTo>
                  <a:lnTo>
                    <a:pt x="256" y="221"/>
                  </a:lnTo>
                  <a:lnTo>
                    <a:pt x="246" y="223"/>
                  </a:lnTo>
                  <a:lnTo>
                    <a:pt x="246" y="224"/>
                  </a:lnTo>
                  <a:lnTo>
                    <a:pt x="256" y="227"/>
                  </a:lnTo>
                  <a:lnTo>
                    <a:pt x="266" y="229"/>
                  </a:lnTo>
                  <a:lnTo>
                    <a:pt x="273" y="232"/>
                  </a:lnTo>
                  <a:lnTo>
                    <a:pt x="281" y="236"/>
                  </a:lnTo>
                  <a:lnTo>
                    <a:pt x="288" y="241"/>
                  </a:lnTo>
                  <a:lnTo>
                    <a:pt x="294" y="246"/>
                  </a:lnTo>
                  <a:lnTo>
                    <a:pt x="299" y="251"/>
                  </a:lnTo>
                  <a:lnTo>
                    <a:pt x="303" y="257"/>
                  </a:lnTo>
                  <a:lnTo>
                    <a:pt x="308" y="263"/>
                  </a:lnTo>
                  <a:lnTo>
                    <a:pt x="311" y="271"/>
                  </a:lnTo>
                  <a:lnTo>
                    <a:pt x="314" y="278"/>
                  </a:lnTo>
                  <a:lnTo>
                    <a:pt x="316" y="286"/>
                  </a:lnTo>
                  <a:lnTo>
                    <a:pt x="320" y="303"/>
                  </a:lnTo>
                  <a:lnTo>
                    <a:pt x="322" y="323"/>
                  </a:lnTo>
                  <a:lnTo>
                    <a:pt x="323" y="350"/>
                  </a:lnTo>
                  <a:lnTo>
                    <a:pt x="326" y="381"/>
                  </a:lnTo>
                  <a:lnTo>
                    <a:pt x="328" y="397"/>
                  </a:lnTo>
                  <a:lnTo>
                    <a:pt x="331" y="411"/>
                  </a:lnTo>
                  <a:lnTo>
                    <a:pt x="334" y="418"/>
                  </a:lnTo>
                  <a:lnTo>
                    <a:pt x="336" y="424"/>
                  </a:lnTo>
                  <a:lnTo>
                    <a:pt x="339" y="430"/>
                  </a:lnTo>
                  <a:lnTo>
                    <a:pt x="342" y="434"/>
                  </a:lnTo>
                  <a:lnTo>
                    <a:pt x="296" y="434"/>
                  </a:lnTo>
                  <a:lnTo>
                    <a:pt x="293" y="426"/>
                  </a:lnTo>
                  <a:lnTo>
                    <a:pt x="290" y="419"/>
                  </a:lnTo>
                  <a:lnTo>
                    <a:pt x="289" y="410"/>
                  </a:lnTo>
                  <a:lnTo>
                    <a:pt x="287" y="400"/>
                  </a:lnTo>
                  <a:lnTo>
                    <a:pt x="286" y="382"/>
                  </a:lnTo>
                  <a:lnTo>
                    <a:pt x="285" y="366"/>
                  </a:lnTo>
                  <a:lnTo>
                    <a:pt x="283" y="343"/>
                  </a:lnTo>
                  <a:lnTo>
                    <a:pt x="281" y="321"/>
                  </a:lnTo>
                  <a:lnTo>
                    <a:pt x="279" y="310"/>
                  </a:lnTo>
                  <a:lnTo>
                    <a:pt x="276" y="299"/>
                  </a:lnTo>
                  <a:lnTo>
                    <a:pt x="273" y="289"/>
                  </a:lnTo>
                  <a:lnTo>
                    <a:pt x="270" y="279"/>
                  </a:lnTo>
                  <a:lnTo>
                    <a:pt x="265" y="271"/>
                  </a:lnTo>
                  <a:lnTo>
                    <a:pt x="259" y="263"/>
                  </a:lnTo>
                  <a:lnTo>
                    <a:pt x="252" y="257"/>
                  </a:lnTo>
                  <a:lnTo>
                    <a:pt x="244" y="251"/>
                  </a:lnTo>
                  <a:lnTo>
                    <a:pt x="234" y="246"/>
                  </a:lnTo>
                  <a:lnTo>
                    <a:pt x="223" y="243"/>
                  </a:lnTo>
                  <a:lnTo>
                    <a:pt x="212" y="242"/>
                  </a:lnTo>
                  <a:lnTo>
                    <a:pt x="198" y="242"/>
                  </a:lnTo>
                  <a:lnTo>
                    <a:pt x="41" y="242"/>
                  </a:lnTo>
                  <a:lnTo>
                    <a:pt x="41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2" name="Freeform 24"/>
            <p:cNvSpPr>
              <a:spLocks noEditPoints="1"/>
            </p:cNvSpPr>
            <p:nvPr/>
          </p:nvSpPr>
          <p:spPr bwMode="auto">
            <a:xfrm>
              <a:off x="2422" y="2439"/>
              <a:ext cx="93" cy="111"/>
            </a:xfrm>
            <a:custGeom>
              <a:avLst/>
              <a:gdLst>
                <a:gd name="T0" fmla="*/ 239 w 280"/>
                <a:gd name="T1" fmla="*/ 123 h 332"/>
                <a:gd name="T2" fmla="*/ 230 w 280"/>
                <a:gd name="T3" fmla="*/ 93 h 332"/>
                <a:gd name="T4" fmla="*/ 214 w 280"/>
                <a:gd name="T5" fmla="*/ 67 h 332"/>
                <a:gd name="T6" fmla="*/ 192 w 280"/>
                <a:gd name="T7" fmla="*/ 46 h 332"/>
                <a:gd name="T8" fmla="*/ 164 w 280"/>
                <a:gd name="T9" fmla="*/ 35 h 332"/>
                <a:gd name="T10" fmla="*/ 131 w 280"/>
                <a:gd name="T11" fmla="*/ 33 h 332"/>
                <a:gd name="T12" fmla="*/ 101 w 280"/>
                <a:gd name="T13" fmla="*/ 42 h 332"/>
                <a:gd name="T14" fmla="*/ 76 w 280"/>
                <a:gd name="T15" fmla="*/ 59 h 332"/>
                <a:gd name="T16" fmla="*/ 57 w 280"/>
                <a:gd name="T17" fmla="*/ 84 h 332"/>
                <a:gd name="T18" fmla="*/ 46 w 280"/>
                <a:gd name="T19" fmla="*/ 112 h 332"/>
                <a:gd name="T20" fmla="*/ 39 w 280"/>
                <a:gd name="T21" fmla="*/ 145 h 332"/>
                <a:gd name="T22" fmla="*/ 39 w 280"/>
                <a:gd name="T23" fmla="*/ 187 h 332"/>
                <a:gd name="T24" fmla="*/ 44 w 280"/>
                <a:gd name="T25" fmla="*/ 219 h 332"/>
                <a:gd name="T26" fmla="*/ 57 w 280"/>
                <a:gd name="T27" fmla="*/ 249 h 332"/>
                <a:gd name="T28" fmla="*/ 78 w 280"/>
                <a:gd name="T29" fmla="*/ 275 h 332"/>
                <a:gd name="T30" fmla="*/ 106 w 280"/>
                <a:gd name="T31" fmla="*/ 293 h 332"/>
                <a:gd name="T32" fmla="*/ 142 w 280"/>
                <a:gd name="T33" fmla="*/ 299 h 332"/>
                <a:gd name="T34" fmla="*/ 171 w 280"/>
                <a:gd name="T35" fmla="*/ 296 h 332"/>
                <a:gd name="T36" fmla="*/ 195 w 280"/>
                <a:gd name="T37" fmla="*/ 287 h 332"/>
                <a:gd name="T38" fmla="*/ 213 w 280"/>
                <a:gd name="T39" fmla="*/ 272 h 332"/>
                <a:gd name="T40" fmla="*/ 228 w 280"/>
                <a:gd name="T41" fmla="*/ 253 h 332"/>
                <a:gd name="T42" fmla="*/ 238 w 280"/>
                <a:gd name="T43" fmla="*/ 228 h 332"/>
                <a:gd name="T44" fmla="*/ 276 w 280"/>
                <a:gd name="T45" fmla="*/ 232 h 332"/>
                <a:gd name="T46" fmla="*/ 262 w 280"/>
                <a:gd name="T47" fmla="*/ 267 h 332"/>
                <a:gd name="T48" fmla="*/ 242 w 280"/>
                <a:gd name="T49" fmla="*/ 295 h 332"/>
                <a:gd name="T50" fmla="*/ 216 w 280"/>
                <a:gd name="T51" fmla="*/ 315 h 332"/>
                <a:gd name="T52" fmla="*/ 183 w 280"/>
                <a:gd name="T53" fmla="*/ 327 h 332"/>
                <a:gd name="T54" fmla="*/ 142 w 280"/>
                <a:gd name="T55" fmla="*/ 332 h 332"/>
                <a:gd name="T56" fmla="*/ 92 w 280"/>
                <a:gd name="T57" fmla="*/ 324 h 332"/>
                <a:gd name="T58" fmla="*/ 53 w 280"/>
                <a:gd name="T59" fmla="*/ 302 h 332"/>
                <a:gd name="T60" fmla="*/ 26 w 280"/>
                <a:gd name="T61" fmla="*/ 270 h 332"/>
                <a:gd name="T62" fmla="*/ 9 w 280"/>
                <a:gd name="T63" fmla="*/ 230 h 332"/>
                <a:gd name="T64" fmla="*/ 1 w 280"/>
                <a:gd name="T65" fmla="*/ 183 h 332"/>
                <a:gd name="T66" fmla="*/ 2 w 280"/>
                <a:gd name="T67" fmla="*/ 135 h 332"/>
                <a:gd name="T68" fmla="*/ 13 w 280"/>
                <a:gd name="T69" fmla="*/ 91 h 332"/>
                <a:gd name="T70" fmla="*/ 34 w 280"/>
                <a:gd name="T71" fmla="*/ 52 h 332"/>
                <a:gd name="T72" fmla="*/ 65 w 280"/>
                <a:gd name="T73" fmla="*/ 22 h 332"/>
                <a:gd name="T74" fmla="*/ 107 w 280"/>
                <a:gd name="T75" fmla="*/ 4 h 332"/>
                <a:gd name="T76" fmla="*/ 160 w 280"/>
                <a:gd name="T77" fmla="*/ 1 h 332"/>
                <a:gd name="T78" fmla="*/ 206 w 280"/>
                <a:gd name="T79" fmla="*/ 15 h 332"/>
                <a:gd name="T80" fmla="*/ 241 w 280"/>
                <a:gd name="T81" fmla="*/ 43 h 332"/>
                <a:gd name="T82" fmla="*/ 264 w 280"/>
                <a:gd name="T83" fmla="*/ 82 h 332"/>
                <a:gd name="T84" fmla="*/ 277 w 280"/>
                <a:gd name="T85" fmla="*/ 127 h 332"/>
                <a:gd name="T86" fmla="*/ 280 w 280"/>
                <a:gd name="T87" fmla="*/ 17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0" h="332">
                  <a:moveTo>
                    <a:pt x="242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6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2" y="46"/>
                  </a:lnTo>
                  <a:lnTo>
                    <a:pt x="184" y="42"/>
                  </a:lnTo>
                  <a:lnTo>
                    <a:pt x="174" y="38"/>
                  </a:lnTo>
                  <a:lnTo>
                    <a:pt x="164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1" y="42"/>
                  </a:lnTo>
                  <a:lnTo>
                    <a:pt x="92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2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7" y="249"/>
                  </a:lnTo>
                  <a:lnTo>
                    <a:pt x="63" y="259"/>
                  </a:lnTo>
                  <a:lnTo>
                    <a:pt x="70" y="268"/>
                  </a:lnTo>
                  <a:lnTo>
                    <a:pt x="78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6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2" y="299"/>
                  </a:lnTo>
                  <a:lnTo>
                    <a:pt x="162" y="298"/>
                  </a:lnTo>
                  <a:lnTo>
                    <a:pt x="171" y="296"/>
                  </a:lnTo>
                  <a:lnTo>
                    <a:pt x="179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1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6" y="278"/>
                  </a:lnTo>
                  <a:lnTo>
                    <a:pt x="250" y="286"/>
                  </a:lnTo>
                  <a:lnTo>
                    <a:pt x="242" y="295"/>
                  </a:lnTo>
                  <a:lnTo>
                    <a:pt x="235" y="302"/>
                  </a:lnTo>
                  <a:lnTo>
                    <a:pt x="226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4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20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6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20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4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7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9" y="24"/>
                  </a:lnTo>
                  <a:lnTo>
                    <a:pt x="230" y="32"/>
                  </a:lnTo>
                  <a:lnTo>
                    <a:pt x="241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3" name="Freeform 25"/>
            <p:cNvSpPr>
              <a:spLocks noEditPoints="1"/>
            </p:cNvSpPr>
            <p:nvPr/>
          </p:nvSpPr>
          <p:spPr bwMode="auto">
            <a:xfrm>
              <a:off x="2532" y="2439"/>
              <a:ext cx="96" cy="146"/>
            </a:xfrm>
            <a:custGeom>
              <a:avLst/>
              <a:gdLst>
                <a:gd name="T0" fmla="*/ 119 w 288"/>
                <a:gd name="T1" fmla="*/ 36 h 438"/>
                <a:gd name="T2" fmla="*/ 84 w 288"/>
                <a:gd name="T3" fmla="*/ 49 h 438"/>
                <a:gd name="T4" fmla="*/ 60 w 288"/>
                <a:gd name="T5" fmla="*/ 72 h 438"/>
                <a:gd name="T6" fmla="*/ 46 w 288"/>
                <a:gd name="T7" fmla="*/ 104 h 438"/>
                <a:gd name="T8" fmla="*/ 39 w 288"/>
                <a:gd name="T9" fmla="*/ 140 h 438"/>
                <a:gd name="T10" fmla="*/ 38 w 288"/>
                <a:gd name="T11" fmla="*/ 178 h 438"/>
                <a:gd name="T12" fmla="*/ 43 w 288"/>
                <a:gd name="T13" fmla="*/ 214 h 438"/>
                <a:gd name="T14" fmla="*/ 56 w 288"/>
                <a:gd name="T15" fmla="*/ 247 h 438"/>
                <a:gd name="T16" fmla="*/ 77 w 288"/>
                <a:gd name="T17" fmla="*/ 274 h 438"/>
                <a:gd name="T18" fmla="*/ 108 w 288"/>
                <a:gd name="T19" fmla="*/ 293 h 438"/>
                <a:gd name="T20" fmla="*/ 148 w 288"/>
                <a:gd name="T21" fmla="*/ 299 h 438"/>
                <a:gd name="T22" fmla="*/ 184 w 288"/>
                <a:gd name="T23" fmla="*/ 293 h 438"/>
                <a:gd name="T24" fmla="*/ 211 w 288"/>
                <a:gd name="T25" fmla="*/ 274 h 438"/>
                <a:gd name="T26" fmla="*/ 232 w 288"/>
                <a:gd name="T27" fmla="*/ 247 h 438"/>
                <a:gd name="T28" fmla="*/ 244 w 288"/>
                <a:gd name="T29" fmla="*/ 214 h 438"/>
                <a:gd name="T30" fmla="*/ 249 w 288"/>
                <a:gd name="T31" fmla="*/ 178 h 438"/>
                <a:gd name="T32" fmla="*/ 248 w 288"/>
                <a:gd name="T33" fmla="*/ 141 h 438"/>
                <a:gd name="T34" fmla="*/ 241 w 288"/>
                <a:gd name="T35" fmla="*/ 106 h 438"/>
                <a:gd name="T36" fmla="*/ 227 w 288"/>
                <a:gd name="T37" fmla="*/ 75 h 438"/>
                <a:gd name="T38" fmla="*/ 204 w 288"/>
                <a:gd name="T39" fmla="*/ 51 h 438"/>
                <a:gd name="T40" fmla="*/ 173 w 288"/>
                <a:gd name="T41" fmla="*/ 36 h 438"/>
                <a:gd name="T42" fmla="*/ 0 w 288"/>
                <a:gd name="T43" fmla="*/ 10 h 438"/>
                <a:gd name="T44" fmla="*/ 35 w 288"/>
                <a:gd name="T45" fmla="*/ 69 h 438"/>
                <a:gd name="T46" fmla="*/ 48 w 288"/>
                <a:gd name="T47" fmla="*/ 46 h 438"/>
                <a:gd name="T48" fmla="*/ 66 w 288"/>
                <a:gd name="T49" fmla="*/ 28 h 438"/>
                <a:gd name="T50" fmla="*/ 86 w 288"/>
                <a:gd name="T51" fmla="*/ 14 h 438"/>
                <a:gd name="T52" fmla="*/ 111 w 288"/>
                <a:gd name="T53" fmla="*/ 5 h 438"/>
                <a:gd name="T54" fmla="*/ 138 w 288"/>
                <a:gd name="T55" fmla="*/ 1 h 438"/>
                <a:gd name="T56" fmla="*/ 181 w 288"/>
                <a:gd name="T57" fmla="*/ 3 h 438"/>
                <a:gd name="T58" fmla="*/ 222 w 288"/>
                <a:gd name="T59" fmla="*/ 21 h 438"/>
                <a:gd name="T60" fmla="*/ 254 w 288"/>
                <a:gd name="T61" fmla="*/ 50 h 438"/>
                <a:gd name="T62" fmla="*/ 275 w 288"/>
                <a:gd name="T63" fmla="*/ 89 h 438"/>
                <a:gd name="T64" fmla="*/ 286 w 288"/>
                <a:gd name="T65" fmla="*/ 133 h 438"/>
                <a:gd name="T66" fmla="*/ 288 w 288"/>
                <a:gd name="T67" fmla="*/ 183 h 438"/>
                <a:gd name="T68" fmla="*/ 279 w 288"/>
                <a:gd name="T69" fmla="*/ 230 h 438"/>
                <a:gd name="T70" fmla="*/ 262 w 288"/>
                <a:gd name="T71" fmla="*/ 270 h 438"/>
                <a:gd name="T72" fmla="*/ 234 w 288"/>
                <a:gd name="T73" fmla="*/ 302 h 438"/>
                <a:gd name="T74" fmla="*/ 196 w 288"/>
                <a:gd name="T75" fmla="*/ 324 h 438"/>
                <a:gd name="T76" fmla="*/ 148 w 288"/>
                <a:gd name="T77" fmla="*/ 332 h 438"/>
                <a:gd name="T78" fmla="*/ 122 w 288"/>
                <a:gd name="T79" fmla="*/ 329 h 438"/>
                <a:gd name="T80" fmla="*/ 97 w 288"/>
                <a:gd name="T81" fmla="*/ 322 h 438"/>
                <a:gd name="T82" fmla="*/ 75 w 288"/>
                <a:gd name="T83" fmla="*/ 310 h 438"/>
                <a:gd name="T84" fmla="*/ 56 w 288"/>
                <a:gd name="T85" fmla="*/ 293 h 438"/>
                <a:gd name="T86" fmla="*/ 42 w 288"/>
                <a:gd name="T87" fmla="*/ 271 h 438"/>
                <a:gd name="T88" fmla="*/ 38 w 288"/>
                <a:gd name="T89" fmla="*/ 4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8" h="438">
                  <a:moveTo>
                    <a:pt x="148" y="32"/>
                  </a:moveTo>
                  <a:lnTo>
                    <a:pt x="133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4" y="49"/>
                  </a:lnTo>
                  <a:lnTo>
                    <a:pt x="75" y="56"/>
                  </a:lnTo>
                  <a:lnTo>
                    <a:pt x="68" y="64"/>
                  </a:lnTo>
                  <a:lnTo>
                    <a:pt x="60" y="72"/>
                  </a:lnTo>
                  <a:lnTo>
                    <a:pt x="55" y="82"/>
                  </a:lnTo>
                  <a:lnTo>
                    <a:pt x="49" y="93"/>
                  </a:lnTo>
                  <a:lnTo>
                    <a:pt x="46" y="104"/>
                  </a:lnTo>
                  <a:lnTo>
                    <a:pt x="43" y="116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1" y="203"/>
                  </a:lnTo>
                  <a:lnTo>
                    <a:pt x="43" y="214"/>
                  </a:lnTo>
                  <a:lnTo>
                    <a:pt x="47" y="226"/>
                  </a:lnTo>
                  <a:lnTo>
                    <a:pt x="50" y="237"/>
                  </a:lnTo>
                  <a:lnTo>
                    <a:pt x="56" y="247"/>
                  </a:lnTo>
                  <a:lnTo>
                    <a:pt x="62" y="257"/>
                  </a:lnTo>
                  <a:lnTo>
                    <a:pt x="69" y="267"/>
                  </a:lnTo>
                  <a:lnTo>
                    <a:pt x="77" y="274"/>
                  </a:lnTo>
                  <a:lnTo>
                    <a:pt x="86" y="282"/>
                  </a:lnTo>
                  <a:lnTo>
                    <a:pt x="96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4" y="288"/>
                  </a:lnTo>
                  <a:lnTo>
                    <a:pt x="204" y="282"/>
                  </a:lnTo>
                  <a:lnTo>
                    <a:pt x="211" y="274"/>
                  </a:lnTo>
                  <a:lnTo>
                    <a:pt x="219" y="267"/>
                  </a:lnTo>
                  <a:lnTo>
                    <a:pt x="227" y="257"/>
                  </a:lnTo>
                  <a:lnTo>
                    <a:pt x="232" y="247"/>
                  </a:lnTo>
                  <a:lnTo>
                    <a:pt x="236" y="237"/>
                  </a:lnTo>
                  <a:lnTo>
                    <a:pt x="241" y="226"/>
                  </a:lnTo>
                  <a:lnTo>
                    <a:pt x="244" y="214"/>
                  </a:lnTo>
                  <a:lnTo>
                    <a:pt x="247" y="203"/>
                  </a:lnTo>
                  <a:lnTo>
                    <a:pt x="248" y="190"/>
                  </a:lnTo>
                  <a:lnTo>
                    <a:pt x="249" y="178"/>
                  </a:lnTo>
                  <a:lnTo>
                    <a:pt x="250" y="166"/>
                  </a:lnTo>
                  <a:lnTo>
                    <a:pt x="249" y="153"/>
                  </a:lnTo>
                  <a:lnTo>
                    <a:pt x="248" y="141"/>
                  </a:lnTo>
                  <a:lnTo>
                    <a:pt x="247" y="130"/>
                  </a:lnTo>
                  <a:lnTo>
                    <a:pt x="244" y="118"/>
                  </a:lnTo>
                  <a:lnTo>
                    <a:pt x="241" y="106"/>
                  </a:lnTo>
                  <a:lnTo>
                    <a:pt x="236" y="95"/>
                  </a:lnTo>
                  <a:lnTo>
                    <a:pt x="232" y="84"/>
                  </a:lnTo>
                  <a:lnTo>
                    <a:pt x="227" y="75"/>
                  </a:lnTo>
                  <a:lnTo>
                    <a:pt x="219" y="66"/>
                  </a:lnTo>
                  <a:lnTo>
                    <a:pt x="211" y="57"/>
                  </a:lnTo>
                  <a:lnTo>
                    <a:pt x="204" y="51"/>
                  </a:lnTo>
                  <a:lnTo>
                    <a:pt x="194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1" y="33"/>
                  </a:lnTo>
                  <a:lnTo>
                    <a:pt x="148" y="32"/>
                  </a:lnTo>
                  <a:close/>
                  <a:moveTo>
                    <a:pt x="0" y="10"/>
                  </a:moveTo>
                  <a:lnTo>
                    <a:pt x="34" y="10"/>
                  </a:lnTo>
                  <a:lnTo>
                    <a:pt x="34" y="69"/>
                  </a:lnTo>
                  <a:lnTo>
                    <a:pt x="35" y="69"/>
                  </a:lnTo>
                  <a:lnTo>
                    <a:pt x="40" y="62"/>
                  </a:lnTo>
                  <a:lnTo>
                    <a:pt x="43" y="54"/>
                  </a:lnTo>
                  <a:lnTo>
                    <a:pt x="48" y="46"/>
                  </a:lnTo>
                  <a:lnTo>
                    <a:pt x="54" y="40"/>
                  </a:lnTo>
                  <a:lnTo>
                    <a:pt x="59" y="33"/>
                  </a:lnTo>
                  <a:lnTo>
                    <a:pt x="66" y="28"/>
                  </a:lnTo>
                  <a:lnTo>
                    <a:pt x="72" y="23"/>
                  </a:lnTo>
                  <a:lnTo>
                    <a:pt x="79" y="18"/>
                  </a:lnTo>
                  <a:lnTo>
                    <a:pt x="86" y="14"/>
                  </a:lnTo>
                  <a:lnTo>
                    <a:pt x="95" y="11"/>
                  </a:lnTo>
                  <a:lnTo>
                    <a:pt x="102" y="8"/>
                  </a:lnTo>
                  <a:lnTo>
                    <a:pt x="111" y="5"/>
                  </a:lnTo>
                  <a:lnTo>
                    <a:pt x="120" y="3"/>
                  </a:lnTo>
                  <a:lnTo>
                    <a:pt x="128" y="1"/>
                  </a:lnTo>
                  <a:lnTo>
                    <a:pt x="138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09" y="14"/>
                  </a:lnTo>
                  <a:lnTo>
                    <a:pt x="222" y="21"/>
                  </a:lnTo>
                  <a:lnTo>
                    <a:pt x="234" y="29"/>
                  </a:lnTo>
                  <a:lnTo>
                    <a:pt x="244" y="39"/>
                  </a:lnTo>
                  <a:lnTo>
                    <a:pt x="254" y="50"/>
                  </a:lnTo>
                  <a:lnTo>
                    <a:pt x="262" y="62"/>
                  </a:lnTo>
                  <a:lnTo>
                    <a:pt x="269" y="75"/>
                  </a:lnTo>
                  <a:lnTo>
                    <a:pt x="275" y="89"/>
                  </a:lnTo>
                  <a:lnTo>
                    <a:pt x="279" y="103"/>
                  </a:lnTo>
                  <a:lnTo>
                    <a:pt x="284" y="118"/>
                  </a:lnTo>
                  <a:lnTo>
                    <a:pt x="286" y="133"/>
                  </a:lnTo>
                  <a:lnTo>
                    <a:pt x="288" y="149"/>
                  </a:lnTo>
                  <a:lnTo>
                    <a:pt x="288" y="166"/>
                  </a:lnTo>
                  <a:lnTo>
                    <a:pt x="288" y="183"/>
                  </a:lnTo>
                  <a:lnTo>
                    <a:pt x="286" y="199"/>
                  </a:lnTo>
                  <a:lnTo>
                    <a:pt x="284" y="215"/>
                  </a:lnTo>
                  <a:lnTo>
                    <a:pt x="279" y="230"/>
                  </a:lnTo>
                  <a:lnTo>
                    <a:pt x="275" y="244"/>
                  </a:lnTo>
                  <a:lnTo>
                    <a:pt x="269" y="258"/>
                  </a:lnTo>
                  <a:lnTo>
                    <a:pt x="262" y="270"/>
                  </a:lnTo>
                  <a:lnTo>
                    <a:pt x="254" y="282"/>
                  </a:lnTo>
                  <a:lnTo>
                    <a:pt x="244" y="293"/>
                  </a:lnTo>
                  <a:lnTo>
                    <a:pt x="234" y="302"/>
                  </a:lnTo>
                  <a:lnTo>
                    <a:pt x="222" y="311"/>
                  </a:lnTo>
                  <a:lnTo>
                    <a:pt x="209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9" y="332"/>
                  </a:lnTo>
                  <a:lnTo>
                    <a:pt x="130" y="330"/>
                  </a:lnTo>
                  <a:lnTo>
                    <a:pt x="122" y="329"/>
                  </a:lnTo>
                  <a:lnTo>
                    <a:pt x="113" y="327"/>
                  </a:lnTo>
                  <a:lnTo>
                    <a:pt x="106" y="325"/>
                  </a:lnTo>
                  <a:lnTo>
                    <a:pt x="97" y="322"/>
                  </a:lnTo>
                  <a:lnTo>
                    <a:pt x="89" y="319"/>
                  </a:lnTo>
                  <a:lnTo>
                    <a:pt x="82" y="314"/>
                  </a:lnTo>
                  <a:lnTo>
                    <a:pt x="75" y="310"/>
                  </a:lnTo>
                  <a:lnTo>
                    <a:pt x="68" y="305"/>
                  </a:lnTo>
                  <a:lnTo>
                    <a:pt x="62" y="299"/>
                  </a:lnTo>
                  <a:lnTo>
                    <a:pt x="56" y="293"/>
                  </a:lnTo>
                  <a:lnTo>
                    <a:pt x="50" y="286"/>
                  </a:lnTo>
                  <a:lnTo>
                    <a:pt x="46" y="280"/>
                  </a:lnTo>
                  <a:lnTo>
                    <a:pt x="42" y="271"/>
                  </a:lnTo>
                  <a:lnTo>
                    <a:pt x="39" y="264"/>
                  </a:lnTo>
                  <a:lnTo>
                    <a:pt x="38" y="264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2648" y="2442"/>
              <a:ext cx="85" cy="108"/>
            </a:xfrm>
            <a:custGeom>
              <a:avLst/>
              <a:gdLst>
                <a:gd name="T0" fmla="*/ 220 w 255"/>
                <a:gd name="T1" fmla="*/ 313 h 322"/>
                <a:gd name="T2" fmla="*/ 219 w 255"/>
                <a:gd name="T3" fmla="*/ 256 h 322"/>
                <a:gd name="T4" fmla="*/ 210 w 255"/>
                <a:gd name="T5" fmla="*/ 271 h 322"/>
                <a:gd name="T6" fmla="*/ 200 w 255"/>
                <a:gd name="T7" fmla="*/ 284 h 322"/>
                <a:gd name="T8" fmla="*/ 188 w 255"/>
                <a:gd name="T9" fmla="*/ 296 h 322"/>
                <a:gd name="T10" fmla="*/ 174 w 255"/>
                <a:gd name="T11" fmla="*/ 304 h 322"/>
                <a:gd name="T12" fmla="*/ 160 w 255"/>
                <a:gd name="T13" fmla="*/ 312 h 322"/>
                <a:gd name="T14" fmla="*/ 144 w 255"/>
                <a:gd name="T15" fmla="*/ 317 h 322"/>
                <a:gd name="T16" fmla="*/ 128 w 255"/>
                <a:gd name="T17" fmla="*/ 320 h 322"/>
                <a:gd name="T18" fmla="*/ 111 w 255"/>
                <a:gd name="T19" fmla="*/ 322 h 322"/>
                <a:gd name="T20" fmla="*/ 84 w 255"/>
                <a:gd name="T21" fmla="*/ 319 h 322"/>
                <a:gd name="T22" fmla="*/ 60 w 255"/>
                <a:gd name="T23" fmla="*/ 314 h 322"/>
                <a:gd name="T24" fmla="*/ 41 w 255"/>
                <a:gd name="T25" fmla="*/ 303 h 322"/>
                <a:gd name="T26" fmla="*/ 26 w 255"/>
                <a:gd name="T27" fmla="*/ 290 h 322"/>
                <a:gd name="T28" fmla="*/ 14 w 255"/>
                <a:gd name="T29" fmla="*/ 273 h 322"/>
                <a:gd name="T30" fmla="*/ 7 w 255"/>
                <a:gd name="T31" fmla="*/ 252 h 322"/>
                <a:gd name="T32" fmla="*/ 3 w 255"/>
                <a:gd name="T33" fmla="*/ 229 h 322"/>
                <a:gd name="T34" fmla="*/ 0 w 255"/>
                <a:gd name="T35" fmla="*/ 203 h 322"/>
                <a:gd name="T36" fmla="*/ 39 w 255"/>
                <a:gd name="T37" fmla="*/ 0 h 322"/>
                <a:gd name="T38" fmla="*/ 39 w 255"/>
                <a:gd name="T39" fmla="*/ 214 h 322"/>
                <a:gd name="T40" fmla="*/ 43 w 255"/>
                <a:gd name="T41" fmla="*/ 232 h 322"/>
                <a:gd name="T42" fmla="*/ 47 w 255"/>
                <a:gd name="T43" fmla="*/ 248 h 322"/>
                <a:gd name="T44" fmla="*/ 54 w 255"/>
                <a:gd name="T45" fmla="*/ 262 h 322"/>
                <a:gd name="T46" fmla="*/ 64 w 255"/>
                <a:gd name="T47" fmla="*/ 273 h 322"/>
                <a:gd name="T48" fmla="*/ 77 w 255"/>
                <a:gd name="T49" fmla="*/ 281 h 322"/>
                <a:gd name="T50" fmla="*/ 93 w 255"/>
                <a:gd name="T51" fmla="*/ 287 h 322"/>
                <a:gd name="T52" fmla="*/ 112 w 255"/>
                <a:gd name="T53" fmla="*/ 289 h 322"/>
                <a:gd name="T54" fmla="*/ 134 w 255"/>
                <a:gd name="T55" fmla="*/ 289 h 322"/>
                <a:gd name="T56" fmla="*/ 156 w 255"/>
                <a:gd name="T57" fmla="*/ 284 h 322"/>
                <a:gd name="T58" fmla="*/ 174 w 255"/>
                <a:gd name="T59" fmla="*/ 273 h 322"/>
                <a:gd name="T60" fmla="*/ 188 w 255"/>
                <a:gd name="T61" fmla="*/ 259 h 322"/>
                <a:gd name="T62" fmla="*/ 200 w 255"/>
                <a:gd name="T63" fmla="*/ 242 h 322"/>
                <a:gd name="T64" fmla="*/ 209 w 255"/>
                <a:gd name="T65" fmla="*/ 221 h 322"/>
                <a:gd name="T66" fmla="*/ 214 w 255"/>
                <a:gd name="T67" fmla="*/ 200 h 322"/>
                <a:gd name="T68" fmla="*/ 216 w 255"/>
                <a:gd name="T69" fmla="*/ 176 h 322"/>
                <a:gd name="T70" fmla="*/ 217 w 255"/>
                <a:gd name="T71" fmla="*/ 0 h 322"/>
                <a:gd name="T72" fmla="*/ 255 w 255"/>
                <a:gd name="T73" fmla="*/ 31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55" h="322">
                  <a:moveTo>
                    <a:pt x="255" y="313"/>
                  </a:moveTo>
                  <a:lnTo>
                    <a:pt x="220" y="313"/>
                  </a:lnTo>
                  <a:lnTo>
                    <a:pt x="220" y="256"/>
                  </a:lnTo>
                  <a:lnTo>
                    <a:pt x="219" y="256"/>
                  </a:lnTo>
                  <a:lnTo>
                    <a:pt x="215" y="264"/>
                  </a:lnTo>
                  <a:lnTo>
                    <a:pt x="210" y="271"/>
                  </a:lnTo>
                  <a:lnTo>
                    <a:pt x="206" y="278"/>
                  </a:lnTo>
                  <a:lnTo>
                    <a:pt x="200" y="284"/>
                  </a:lnTo>
                  <a:lnTo>
                    <a:pt x="195" y="290"/>
                  </a:lnTo>
                  <a:lnTo>
                    <a:pt x="188" y="296"/>
                  </a:lnTo>
                  <a:lnTo>
                    <a:pt x="182" y="300"/>
                  </a:lnTo>
                  <a:lnTo>
                    <a:pt x="174" y="304"/>
                  </a:lnTo>
                  <a:lnTo>
                    <a:pt x="168" y="309"/>
                  </a:lnTo>
                  <a:lnTo>
                    <a:pt x="160" y="312"/>
                  </a:lnTo>
                  <a:lnTo>
                    <a:pt x="153" y="315"/>
                  </a:lnTo>
                  <a:lnTo>
                    <a:pt x="144" y="317"/>
                  </a:lnTo>
                  <a:lnTo>
                    <a:pt x="136" y="319"/>
                  </a:lnTo>
                  <a:lnTo>
                    <a:pt x="128" y="320"/>
                  </a:lnTo>
                  <a:lnTo>
                    <a:pt x="119" y="322"/>
                  </a:lnTo>
                  <a:lnTo>
                    <a:pt x="111" y="322"/>
                  </a:lnTo>
                  <a:lnTo>
                    <a:pt x="97" y="322"/>
                  </a:lnTo>
                  <a:lnTo>
                    <a:pt x="84" y="319"/>
                  </a:lnTo>
                  <a:lnTo>
                    <a:pt x="71" y="317"/>
                  </a:lnTo>
                  <a:lnTo>
                    <a:pt x="60" y="314"/>
                  </a:lnTo>
                  <a:lnTo>
                    <a:pt x="50" y="309"/>
                  </a:lnTo>
                  <a:lnTo>
                    <a:pt x="41" y="303"/>
                  </a:lnTo>
                  <a:lnTo>
                    <a:pt x="33" y="297"/>
                  </a:lnTo>
                  <a:lnTo>
                    <a:pt x="26" y="290"/>
                  </a:lnTo>
                  <a:lnTo>
                    <a:pt x="20" y="282"/>
                  </a:lnTo>
                  <a:lnTo>
                    <a:pt x="14" y="273"/>
                  </a:lnTo>
                  <a:lnTo>
                    <a:pt x="10" y="263"/>
                  </a:lnTo>
                  <a:lnTo>
                    <a:pt x="7" y="252"/>
                  </a:lnTo>
                  <a:lnTo>
                    <a:pt x="5" y="241"/>
                  </a:lnTo>
                  <a:lnTo>
                    <a:pt x="3" y="229"/>
                  </a:lnTo>
                  <a:lnTo>
                    <a:pt x="1" y="216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204"/>
                  </a:lnTo>
                  <a:lnTo>
                    <a:pt x="39" y="214"/>
                  </a:lnTo>
                  <a:lnTo>
                    <a:pt x="40" y="223"/>
                  </a:lnTo>
                  <a:lnTo>
                    <a:pt x="43" y="232"/>
                  </a:lnTo>
                  <a:lnTo>
                    <a:pt x="45" y="241"/>
                  </a:lnTo>
                  <a:lnTo>
                    <a:pt x="47" y="248"/>
                  </a:lnTo>
                  <a:lnTo>
                    <a:pt x="50" y="256"/>
                  </a:lnTo>
                  <a:lnTo>
                    <a:pt x="54" y="262"/>
                  </a:lnTo>
                  <a:lnTo>
                    <a:pt x="59" y="268"/>
                  </a:lnTo>
                  <a:lnTo>
                    <a:pt x="64" y="273"/>
                  </a:lnTo>
                  <a:lnTo>
                    <a:pt x="71" y="277"/>
                  </a:lnTo>
                  <a:lnTo>
                    <a:pt x="77" y="281"/>
                  </a:lnTo>
                  <a:lnTo>
                    <a:pt x="85" y="284"/>
                  </a:lnTo>
                  <a:lnTo>
                    <a:pt x="93" y="287"/>
                  </a:lnTo>
                  <a:lnTo>
                    <a:pt x="102" y="288"/>
                  </a:lnTo>
                  <a:lnTo>
                    <a:pt x="112" y="289"/>
                  </a:lnTo>
                  <a:lnTo>
                    <a:pt x="122" y="289"/>
                  </a:lnTo>
                  <a:lnTo>
                    <a:pt x="134" y="289"/>
                  </a:lnTo>
                  <a:lnTo>
                    <a:pt x="146" y="287"/>
                  </a:lnTo>
                  <a:lnTo>
                    <a:pt x="156" y="284"/>
                  </a:lnTo>
                  <a:lnTo>
                    <a:pt x="166" y="279"/>
                  </a:lnTo>
                  <a:lnTo>
                    <a:pt x="174" y="273"/>
                  </a:lnTo>
                  <a:lnTo>
                    <a:pt x="182" y="266"/>
                  </a:lnTo>
                  <a:lnTo>
                    <a:pt x="188" y="259"/>
                  </a:lnTo>
                  <a:lnTo>
                    <a:pt x="195" y="250"/>
                  </a:lnTo>
                  <a:lnTo>
                    <a:pt x="200" y="242"/>
                  </a:lnTo>
                  <a:lnTo>
                    <a:pt x="205" y="232"/>
                  </a:lnTo>
                  <a:lnTo>
                    <a:pt x="209" y="221"/>
                  </a:lnTo>
                  <a:lnTo>
                    <a:pt x="211" y="210"/>
                  </a:lnTo>
                  <a:lnTo>
                    <a:pt x="214" y="200"/>
                  </a:lnTo>
                  <a:lnTo>
                    <a:pt x="215" y="188"/>
                  </a:lnTo>
                  <a:lnTo>
                    <a:pt x="216" y="176"/>
                  </a:lnTo>
                  <a:lnTo>
                    <a:pt x="217" y="164"/>
                  </a:lnTo>
                  <a:lnTo>
                    <a:pt x="217" y="0"/>
                  </a:lnTo>
                  <a:lnTo>
                    <a:pt x="255" y="0"/>
                  </a:lnTo>
                  <a:lnTo>
                    <a:pt x="255" y="3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5" name="Freeform 27"/>
            <p:cNvSpPr>
              <a:spLocks noEditPoints="1"/>
            </p:cNvSpPr>
            <p:nvPr/>
          </p:nvSpPr>
          <p:spPr bwMode="auto">
            <a:xfrm>
              <a:off x="2757" y="2402"/>
              <a:ext cx="96" cy="148"/>
            </a:xfrm>
            <a:custGeom>
              <a:avLst/>
              <a:gdLst>
                <a:gd name="T0" fmla="*/ 120 w 288"/>
                <a:gd name="T1" fmla="*/ 147 h 443"/>
                <a:gd name="T2" fmla="*/ 86 w 288"/>
                <a:gd name="T3" fmla="*/ 162 h 443"/>
                <a:gd name="T4" fmla="*/ 62 w 288"/>
                <a:gd name="T5" fmla="*/ 186 h 443"/>
                <a:gd name="T6" fmla="*/ 47 w 288"/>
                <a:gd name="T7" fmla="*/ 217 h 443"/>
                <a:gd name="T8" fmla="*/ 39 w 288"/>
                <a:gd name="T9" fmla="*/ 252 h 443"/>
                <a:gd name="T10" fmla="*/ 37 w 288"/>
                <a:gd name="T11" fmla="*/ 289 h 443"/>
                <a:gd name="T12" fmla="*/ 43 w 288"/>
                <a:gd name="T13" fmla="*/ 325 h 443"/>
                <a:gd name="T14" fmla="*/ 56 w 288"/>
                <a:gd name="T15" fmla="*/ 358 h 443"/>
                <a:gd name="T16" fmla="*/ 77 w 288"/>
                <a:gd name="T17" fmla="*/ 385 h 443"/>
                <a:gd name="T18" fmla="*/ 108 w 288"/>
                <a:gd name="T19" fmla="*/ 404 h 443"/>
                <a:gd name="T20" fmla="*/ 148 w 288"/>
                <a:gd name="T21" fmla="*/ 410 h 443"/>
                <a:gd name="T22" fmla="*/ 184 w 288"/>
                <a:gd name="T23" fmla="*/ 404 h 443"/>
                <a:gd name="T24" fmla="*/ 212 w 288"/>
                <a:gd name="T25" fmla="*/ 385 h 443"/>
                <a:gd name="T26" fmla="*/ 232 w 288"/>
                <a:gd name="T27" fmla="*/ 358 h 443"/>
                <a:gd name="T28" fmla="*/ 244 w 288"/>
                <a:gd name="T29" fmla="*/ 325 h 443"/>
                <a:gd name="T30" fmla="*/ 250 w 288"/>
                <a:gd name="T31" fmla="*/ 289 h 443"/>
                <a:gd name="T32" fmla="*/ 249 w 288"/>
                <a:gd name="T33" fmla="*/ 252 h 443"/>
                <a:gd name="T34" fmla="*/ 240 w 288"/>
                <a:gd name="T35" fmla="*/ 217 h 443"/>
                <a:gd name="T36" fmla="*/ 226 w 288"/>
                <a:gd name="T37" fmla="*/ 186 h 443"/>
                <a:gd name="T38" fmla="*/ 204 w 288"/>
                <a:gd name="T39" fmla="*/ 162 h 443"/>
                <a:gd name="T40" fmla="*/ 172 w 288"/>
                <a:gd name="T41" fmla="*/ 147 h 443"/>
                <a:gd name="T42" fmla="*/ 0 w 288"/>
                <a:gd name="T43" fmla="*/ 0 h 443"/>
                <a:gd name="T44" fmla="*/ 39 w 288"/>
                <a:gd name="T45" fmla="*/ 180 h 443"/>
                <a:gd name="T46" fmla="*/ 50 w 288"/>
                <a:gd name="T47" fmla="*/ 156 h 443"/>
                <a:gd name="T48" fmla="*/ 68 w 288"/>
                <a:gd name="T49" fmla="*/ 138 h 443"/>
                <a:gd name="T50" fmla="*/ 89 w 288"/>
                <a:gd name="T51" fmla="*/ 125 h 443"/>
                <a:gd name="T52" fmla="*/ 113 w 288"/>
                <a:gd name="T53" fmla="*/ 115 h 443"/>
                <a:gd name="T54" fmla="*/ 139 w 288"/>
                <a:gd name="T55" fmla="*/ 112 h 443"/>
                <a:gd name="T56" fmla="*/ 181 w 288"/>
                <a:gd name="T57" fmla="*/ 114 h 443"/>
                <a:gd name="T58" fmla="*/ 222 w 288"/>
                <a:gd name="T59" fmla="*/ 132 h 443"/>
                <a:gd name="T60" fmla="*/ 253 w 288"/>
                <a:gd name="T61" fmla="*/ 161 h 443"/>
                <a:gd name="T62" fmla="*/ 275 w 288"/>
                <a:gd name="T63" fmla="*/ 200 h 443"/>
                <a:gd name="T64" fmla="*/ 286 w 288"/>
                <a:gd name="T65" fmla="*/ 244 h 443"/>
                <a:gd name="T66" fmla="*/ 288 w 288"/>
                <a:gd name="T67" fmla="*/ 294 h 443"/>
                <a:gd name="T68" fmla="*/ 279 w 288"/>
                <a:gd name="T69" fmla="*/ 341 h 443"/>
                <a:gd name="T70" fmla="*/ 262 w 288"/>
                <a:gd name="T71" fmla="*/ 381 h 443"/>
                <a:gd name="T72" fmla="*/ 234 w 288"/>
                <a:gd name="T73" fmla="*/ 413 h 443"/>
                <a:gd name="T74" fmla="*/ 196 w 288"/>
                <a:gd name="T75" fmla="*/ 435 h 443"/>
                <a:gd name="T76" fmla="*/ 148 w 288"/>
                <a:gd name="T77" fmla="*/ 443 h 443"/>
                <a:gd name="T78" fmla="*/ 120 w 288"/>
                <a:gd name="T79" fmla="*/ 440 h 443"/>
                <a:gd name="T80" fmla="*/ 95 w 288"/>
                <a:gd name="T81" fmla="*/ 433 h 443"/>
                <a:gd name="T82" fmla="*/ 72 w 288"/>
                <a:gd name="T83" fmla="*/ 420 h 443"/>
                <a:gd name="T84" fmla="*/ 54 w 288"/>
                <a:gd name="T85" fmla="*/ 403 h 443"/>
                <a:gd name="T86" fmla="*/ 40 w 288"/>
                <a:gd name="T87" fmla="*/ 382 h 443"/>
                <a:gd name="T88" fmla="*/ 34 w 288"/>
                <a:gd name="T89" fmla="*/ 434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8" h="443">
                  <a:moveTo>
                    <a:pt x="148" y="143"/>
                  </a:moveTo>
                  <a:lnTo>
                    <a:pt x="132" y="144"/>
                  </a:lnTo>
                  <a:lnTo>
                    <a:pt x="120" y="147"/>
                  </a:lnTo>
                  <a:lnTo>
                    <a:pt x="108" y="150"/>
                  </a:lnTo>
                  <a:lnTo>
                    <a:pt x="96" y="155"/>
                  </a:lnTo>
                  <a:lnTo>
                    <a:pt x="86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2" y="186"/>
                  </a:lnTo>
                  <a:lnTo>
                    <a:pt x="56" y="195"/>
                  </a:lnTo>
                  <a:lnTo>
                    <a:pt x="51" y="206"/>
                  </a:lnTo>
                  <a:lnTo>
                    <a:pt x="47" y="217"/>
                  </a:lnTo>
                  <a:lnTo>
                    <a:pt x="43" y="229"/>
                  </a:lnTo>
                  <a:lnTo>
                    <a:pt x="41" y="241"/>
                  </a:lnTo>
                  <a:lnTo>
                    <a:pt x="39" y="252"/>
                  </a:lnTo>
                  <a:lnTo>
                    <a:pt x="37" y="264"/>
                  </a:lnTo>
                  <a:lnTo>
                    <a:pt x="37" y="277"/>
                  </a:lnTo>
                  <a:lnTo>
                    <a:pt x="37" y="289"/>
                  </a:lnTo>
                  <a:lnTo>
                    <a:pt x="39" y="301"/>
                  </a:lnTo>
                  <a:lnTo>
                    <a:pt x="41" y="314"/>
                  </a:lnTo>
                  <a:lnTo>
                    <a:pt x="43" y="325"/>
                  </a:lnTo>
                  <a:lnTo>
                    <a:pt x="47" y="337"/>
                  </a:lnTo>
                  <a:lnTo>
                    <a:pt x="51" y="348"/>
                  </a:lnTo>
                  <a:lnTo>
                    <a:pt x="56" y="358"/>
                  </a:lnTo>
                  <a:lnTo>
                    <a:pt x="62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6" y="393"/>
                  </a:lnTo>
                  <a:lnTo>
                    <a:pt x="96" y="399"/>
                  </a:lnTo>
                  <a:lnTo>
                    <a:pt x="108" y="404"/>
                  </a:lnTo>
                  <a:lnTo>
                    <a:pt x="120" y="408"/>
                  </a:lnTo>
                  <a:lnTo>
                    <a:pt x="132" y="410"/>
                  </a:lnTo>
                  <a:lnTo>
                    <a:pt x="148" y="410"/>
                  </a:lnTo>
                  <a:lnTo>
                    <a:pt x="161" y="410"/>
                  </a:lnTo>
                  <a:lnTo>
                    <a:pt x="172" y="408"/>
                  </a:lnTo>
                  <a:lnTo>
                    <a:pt x="184" y="404"/>
                  </a:lnTo>
                  <a:lnTo>
                    <a:pt x="194" y="399"/>
                  </a:lnTo>
                  <a:lnTo>
                    <a:pt x="204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6" y="368"/>
                  </a:lnTo>
                  <a:lnTo>
                    <a:pt x="232" y="358"/>
                  </a:lnTo>
                  <a:lnTo>
                    <a:pt x="237" y="348"/>
                  </a:lnTo>
                  <a:lnTo>
                    <a:pt x="240" y="337"/>
                  </a:lnTo>
                  <a:lnTo>
                    <a:pt x="244" y="325"/>
                  </a:lnTo>
                  <a:lnTo>
                    <a:pt x="247" y="314"/>
                  </a:lnTo>
                  <a:lnTo>
                    <a:pt x="249" y="301"/>
                  </a:lnTo>
                  <a:lnTo>
                    <a:pt x="250" y="289"/>
                  </a:lnTo>
                  <a:lnTo>
                    <a:pt x="250" y="277"/>
                  </a:lnTo>
                  <a:lnTo>
                    <a:pt x="250" y="264"/>
                  </a:lnTo>
                  <a:lnTo>
                    <a:pt x="249" y="252"/>
                  </a:lnTo>
                  <a:lnTo>
                    <a:pt x="247" y="241"/>
                  </a:lnTo>
                  <a:lnTo>
                    <a:pt x="244" y="229"/>
                  </a:lnTo>
                  <a:lnTo>
                    <a:pt x="240" y="217"/>
                  </a:lnTo>
                  <a:lnTo>
                    <a:pt x="237" y="206"/>
                  </a:lnTo>
                  <a:lnTo>
                    <a:pt x="232" y="195"/>
                  </a:lnTo>
                  <a:lnTo>
                    <a:pt x="226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4" y="162"/>
                  </a:lnTo>
                  <a:lnTo>
                    <a:pt x="194" y="155"/>
                  </a:lnTo>
                  <a:lnTo>
                    <a:pt x="184" y="150"/>
                  </a:lnTo>
                  <a:lnTo>
                    <a:pt x="172" y="147"/>
                  </a:lnTo>
                  <a:lnTo>
                    <a:pt x="161" y="144"/>
                  </a:lnTo>
                  <a:lnTo>
                    <a:pt x="148" y="143"/>
                  </a:lnTo>
                  <a:close/>
                  <a:moveTo>
                    <a:pt x="0" y="0"/>
                  </a:moveTo>
                  <a:lnTo>
                    <a:pt x="37" y="0"/>
                  </a:lnTo>
                  <a:lnTo>
                    <a:pt x="37" y="180"/>
                  </a:lnTo>
                  <a:lnTo>
                    <a:pt x="39" y="180"/>
                  </a:lnTo>
                  <a:lnTo>
                    <a:pt x="42" y="171"/>
                  </a:lnTo>
                  <a:lnTo>
                    <a:pt x="46" y="164"/>
                  </a:lnTo>
                  <a:lnTo>
                    <a:pt x="50" y="156"/>
                  </a:lnTo>
                  <a:lnTo>
                    <a:pt x="56" y="150"/>
                  </a:lnTo>
                  <a:lnTo>
                    <a:pt x="61" y="144"/>
                  </a:lnTo>
                  <a:lnTo>
                    <a:pt x="68" y="138"/>
                  </a:lnTo>
                  <a:lnTo>
                    <a:pt x="74" y="134"/>
                  </a:lnTo>
                  <a:lnTo>
                    <a:pt x="82" y="128"/>
                  </a:lnTo>
                  <a:lnTo>
                    <a:pt x="89" y="125"/>
                  </a:lnTo>
                  <a:lnTo>
                    <a:pt x="97" y="121"/>
                  </a:lnTo>
                  <a:lnTo>
                    <a:pt x="105" y="119"/>
                  </a:lnTo>
                  <a:lnTo>
                    <a:pt x="113" y="115"/>
                  </a:lnTo>
                  <a:lnTo>
                    <a:pt x="122" y="114"/>
                  </a:lnTo>
                  <a:lnTo>
                    <a:pt x="130" y="112"/>
                  </a:lnTo>
                  <a:lnTo>
                    <a:pt x="139" y="112"/>
                  </a:lnTo>
                  <a:lnTo>
                    <a:pt x="148" y="111"/>
                  </a:lnTo>
                  <a:lnTo>
                    <a:pt x="165" y="112"/>
                  </a:lnTo>
                  <a:lnTo>
                    <a:pt x="181" y="114"/>
                  </a:lnTo>
                  <a:lnTo>
                    <a:pt x="196" y="119"/>
                  </a:lnTo>
                  <a:lnTo>
                    <a:pt x="209" y="125"/>
                  </a:lnTo>
                  <a:lnTo>
                    <a:pt x="222" y="132"/>
                  </a:lnTo>
                  <a:lnTo>
                    <a:pt x="234" y="140"/>
                  </a:lnTo>
                  <a:lnTo>
                    <a:pt x="245" y="150"/>
                  </a:lnTo>
                  <a:lnTo>
                    <a:pt x="253" y="161"/>
                  </a:lnTo>
                  <a:lnTo>
                    <a:pt x="262" y="173"/>
                  </a:lnTo>
                  <a:lnTo>
                    <a:pt x="269" y="186"/>
                  </a:lnTo>
                  <a:lnTo>
                    <a:pt x="275" y="200"/>
                  </a:lnTo>
                  <a:lnTo>
                    <a:pt x="279" y="214"/>
                  </a:lnTo>
                  <a:lnTo>
                    <a:pt x="284" y="229"/>
                  </a:lnTo>
                  <a:lnTo>
                    <a:pt x="286" y="244"/>
                  </a:lnTo>
                  <a:lnTo>
                    <a:pt x="288" y="260"/>
                  </a:lnTo>
                  <a:lnTo>
                    <a:pt x="288" y="277"/>
                  </a:lnTo>
                  <a:lnTo>
                    <a:pt x="288" y="294"/>
                  </a:lnTo>
                  <a:lnTo>
                    <a:pt x="286" y="310"/>
                  </a:lnTo>
                  <a:lnTo>
                    <a:pt x="284" y="326"/>
                  </a:lnTo>
                  <a:lnTo>
                    <a:pt x="279" y="341"/>
                  </a:lnTo>
                  <a:lnTo>
                    <a:pt x="275" y="355"/>
                  </a:lnTo>
                  <a:lnTo>
                    <a:pt x="269" y="369"/>
                  </a:lnTo>
                  <a:lnTo>
                    <a:pt x="262" y="381"/>
                  </a:lnTo>
                  <a:lnTo>
                    <a:pt x="253" y="393"/>
                  </a:lnTo>
                  <a:lnTo>
                    <a:pt x="245" y="404"/>
                  </a:lnTo>
                  <a:lnTo>
                    <a:pt x="234" y="413"/>
                  </a:lnTo>
                  <a:lnTo>
                    <a:pt x="222" y="422"/>
                  </a:lnTo>
                  <a:lnTo>
                    <a:pt x="209" y="430"/>
                  </a:lnTo>
                  <a:lnTo>
                    <a:pt x="196" y="435"/>
                  </a:lnTo>
                  <a:lnTo>
                    <a:pt x="181" y="439"/>
                  </a:lnTo>
                  <a:lnTo>
                    <a:pt x="165" y="441"/>
                  </a:lnTo>
                  <a:lnTo>
                    <a:pt x="148" y="443"/>
                  </a:lnTo>
                  <a:lnTo>
                    <a:pt x="138" y="443"/>
                  </a:lnTo>
                  <a:lnTo>
                    <a:pt x="128" y="441"/>
                  </a:lnTo>
                  <a:lnTo>
                    <a:pt x="120" y="440"/>
                  </a:lnTo>
                  <a:lnTo>
                    <a:pt x="111" y="438"/>
                  </a:lnTo>
                  <a:lnTo>
                    <a:pt x="102" y="436"/>
                  </a:lnTo>
                  <a:lnTo>
                    <a:pt x="95" y="433"/>
                  </a:lnTo>
                  <a:lnTo>
                    <a:pt x="86" y="429"/>
                  </a:lnTo>
                  <a:lnTo>
                    <a:pt x="80" y="424"/>
                  </a:lnTo>
                  <a:lnTo>
                    <a:pt x="72" y="420"/>
                  </a:lnTo>
                  <a:lnTo>
                    <a:pt x="66" y="414"/>
                  </a:lnTo>
                  <a:lnTo>
                    <a:pt x="59" y="409"/>
                  </a:lnTo>
                  <a:lnTo>
                    <a:pt x="54" y="403"/>
                  </a:lnTo>
                  <a:lnTo>
                    <a:pt x="48" y="396"/>
                  </a:lnTo>
                  <a:lnTo>
                    <a:pt x="44" y="390"/>
                  </a:lnTo>
                  <a:lnTo>
                    <a:pt x="40" y="382"/>
                  </a:lnTo>
                  <a:lnTo>
                    <a:pt x="35" y="375"/>
                  </a:lnTo>
                  <a:lnTo>
                    <a:pt x="34" y="375"/>
                  </a:lnTo>
                  <a:lnTo>
                    <a:pt x="34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2873" y="2402"/>
              <a:ext cx="13" cy="1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7" name="Freeform 29"/>
            <p:cNvSpPr>
              <a:spLocks noEditPoints="1"/>
            </p:cNvSpPr>
            <p:nvPr/>
          </p:nvSpPr>
          <p:spPr bwMode="auto">
            <a:xfrm>
              <a:off x="2911" y="2402"/>
              <a:ext cx="12" cy="145"/>
            </a:xfrm>
            <a:custGeom>
              <a:avLst/>
              <a:gdLst>
                <a:gd name="T0" fmla="*/ 0 w 38"/>
                <a:gd name="T1" fmla="*/ 121 h 434"/>
                <a:gd name="T2" fmla="*/ 38 w 38"/>
                <a:gd name="T3" fmla="*/ 121 h 434"/>
                <a:gd name="T4" fmla="*/ 38 w 38"/>
                <a:gd name="T5" fmla="*/ 434 h 434"/>
                <a:gd name="T6" fmla="*/ 0 w 38"/>
                <a:gd name="T7" fmla="*/ 434 h 434"/>
                <a:gd name="T8" fmla="*/ 0 w 38"/>
                <a:gd name="T9" fmla="*/ 121 h 434"/>
                <a:gd name="T10" fmla="*/ 0 w 38"/>
                <a:gd name="T11" fmla="*/ 0 h 434"/>
                <a:gd name="T12" fmla="*/ 38 w 38"/>
                <a:gd name="T13" fmla="*/ 0 h 434"/>
                <a:gd name="T14" fmla="*/ 38 w 38"/>
                <a:gd name="T15" fmla="*/ 61 h 434"/>
                <a:gd name="T16" fmla="*/ 0 w 38"/>
                <a:gd name="T17" fmla="*/ 61 h 434"/>
                <a:gd name="T18" fmla="*/ 0 w 38"/>
                <a:gd name="T19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2948" y="2402"/>
              <a:ext cx="90" cy="145"/>
            </a:xfrm>
            <a:custGeom>
              <a:avLst/>
              <a:gdLst>
                <a:gd name="T0" fmla="*/ 0 w 272"/>
                <a:gd name="T1" fmla="*/ 0 h 434"/>
                <a:gd name="T2" fmla="*/ 38 w 272"/>
                <a:gd name="T3" fmla="*/ 0 h 434"/>
                <a:gd name="T4" fmla="*/ 38 w 272"/>
                <a:gd name="T5" fmla="*/ 272 h 434"/>
                <a:gd name="T6" fmla="*/ 212 w 272"/>
                <a:gd name="T7" fmla="*/ 121 h 434"/>
                <a:gd name="T8" fmla="*/ 262 w 272"/>
                <a:gd name="T9" fmla="*/ 121 h 434"/>
                <a:gd name="T10" fmla="*/ 130 w 272"/>
                <a:gd name="T11" fmla="*/ 236 h 434"/>
                <a:gd name="T12" fmla="*/ 272 w 272"/>
                <a:gd name="T13" fmla="*/ 434 h 434"/>
                <a:gd name="T14" fmla="*/ 224 w 272"/>
                <a:gd name="T15" fmla="*/ 434 h 434"/>
                <a:gd name="T16" fmla="*/ 100 w 272"/>
                <a:gd name="T17" fmla="*/ 263 h 434"/>
                <a:gd name="T18" fmla="*/ 38 w 272"/>
                <a:gd name="T19" fmla="*/ 315 h 434"/>
                <a:gd name="T20" fmla="*/ 38 w 272"/>
                <a:gd name="T21" fmla="*/ 434 h 434"/>
                <a:gd name="T22" fmla="*/ 0 w 272"/>
                <a:gd name="T23" fmla="*/ 434 h 434"/>
                <a:gd name="T24" fmla="*/ 0 w 272"/>
                <a:gd name="T25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2" h="434">
                  <a:moveTo>
                    <a:pt x="0" y="0"/>
                  </a:moveTo>
                  <a:lnTo>
                    <a:pt x="38" y="0"/>
                  </a:lnTo>
                  <a:lnTo>
                    <a:pt x="38" y="272"/>
                  </a:lnTo>
                  <a:lnTo>
                    <a:pt x="212" y="121"/>
                  </a:lnTo>
                  <a:lnTo>
                    <a:pt x="262" y="121"/>
                  </a:lnTo>
                  <a:lnTo>
                    <a:pt x="130" y="236"/>
                  </a:lnTo>
                  <a:lnTo>
                    <a:pt x="272" y="434"/>
                  </a:lnTo>
                  <a:lnTo>
                    <a:pt x="224" y="434"/>
                  </a:lnTo>
                  <a:lnTo>
                    <a:pt x="100" y="263"/>
                  </a:lnTo>
                  <a:lnTo>
                    <a:pt x="38" y="315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79" name="Freeform 31"/>
            <p:cNvSpPr>
              <a:spLocks noEditPoints="1"/>
            </p:cNvSpPr>
            <p:nvPr/>
          </p:nvSpPr>
          <p:spPr bwMode="auto">
            <a:xfrm>
              <a:off x="3043" y="2439"/>
              <a:ext cx="94" cy="111"/>
            </a:xfrm>
            <a:custGeom>
              <a:avLst/>
              <a:gdLst>
                <a:gd name="T0" fmla="*/ 239 w 280"/>
                <a:gd name="T1" fmla="*/ 123 h 332"/>
                <a:gd name="T2" fmla="*/ 230 w 280"/>
                <a:gd name="T3" fmla="*/ 93 h 332"/>
                <a:gd name="T4" fmla="*/ 214 w 280"/>
                <a:gd name="T5" fmla="*/ 67 h 332"/>
                <a:gd name="T6" fmla="*/ 191 w 280"/>
                <a:gd name="T7" fmla="*/ 46 h 332"/>
                <a:gd name="T8" fmla="*/ 163 w 280"/>
                <a:gd name="T9" fmla="*/ 35 h 332"/>
                <a:gd name="T10" fmla="*/ 131 w 280"/>
                <a:gd name="T11" fmla="*/ 33 h 332"/>
                <a:gd name="T12" fmla="*/ 100 w 280"/>
                <a:gd name="T13" fmla="*/ 42 h 332"/>
                <a:gd name="T14" fmla="*/ 76 w 280"/>
                <a:gd name="T15" fmla="*/ 59 h 332"/>
                <a:gd name="T16" fmla="*/ 58 w 280"/>
                <a:gd name="T17" fmla="*/ 84 h 332"/>
                <a:gd name="T18" fmla="*/ 46 w 280"/>
                <a:gd name="T19" fmla="*/ 112 h 332"/>
                <a:gd name="T20" fmla="*/ 39 w 280"/>
                <a:gd name="T21" fmla="*/ 145 h 332"/>
                <a:gd name="T22" fmla="*/ 39 w 280"/>
                <a:gd name="T23" fmla="*/ 187 h 332"/>
                <a:gd name="T24" fmla="*/ 45 w 280"/>
                <a:gd name="T25" fmla="*/ 219 h 332"/>
                <a:gd name="T26" fmla="*/ 58 w 280"/>
                <a:gd name="T27" fmla="*/ 249 h 332"/>
                <a:gd name="T28" fmla="*/ 77 w 280"/>
                <a:gd name="T29" fmla="*/ 275 h 332"/>
                <a:gd name="T30" fmla="*/ 105 w 280"/>
                <a:gd name="T31" fmla="*/ 293 h 332"/>
                <a:gd name="T32" fmla="*/ 142 w 280"/>
                <a:gd name="T33" fmla="*/ 299 h 332"/>
                <a:gd name="T34" fmla="*/ 171 w 280"/>
                <a:gd name="T35" fmla="*/ 296 h 332"/>
                <a:gd name="T36" fmla="*/ 195 w 280"/>
                <a:gd name="T37" fmla="*/ 287 h 332"/>
                <a:gd name="T38" fmla="*/ 213 w 280"/>
                <a:gd name="T39" fmla="*/ 272 h 332"/>
                <a:gd name="T40" fmla="*/ 228 w 280"/>
                <a:gd name="T41" fmla="*/ 253 h 332"/>
                <a:gd name="T42" fmla="*/ 238 w 280"/>
                <a:gd name="T43" fmla="*/ 228 h 332"/>
                <a:gd name="T44" fmla="*/ 276 w 280"/>
                <a:gd name="T45" fmla="*/ 232 h 332"/>
                <a:gd name="T46" fmla="*/ 262 w 280"/>
                <a:gd name="T47" fmla="*/ 267 h 332"/>
                <a:gd name="T48" fmla="*/ 242 w 280"/>
                <a:gd name="T49" fmla="*/ 295 h 332"/>
                <a:gd name="T50" fmla="*/ 216 w 280"/>
                <a:gd name="T51" fmla="*/ 315 h 332"/>
                <a:gd name="T52" fmla="*/ 183 w 280"/>
                <a:gd name="T53" fmla="*/ 327 h 332"/>
                <a:gd name="T54" fmla="*/ 142 w 280"/>
                <a:gd name="T55" fmla="*/ 332 h 332"/>
                <a:gd name="T56" fmla="*/ 92 w 280"/>
                <a:gd name="T57" fmla="*/ 324 h 332"/>
                <a:gd name="T58" fmla="*/ 53 w 280"/>
                <a:gd name="T59" fmla="*/ 302 h 332"/>
                <a:gd name="T60" fmla="*/ 26 w 280"/>
                <a:gd name="T61" fmla="*/ 270 h 332"/>
                <a:gd name="T62" fmla="*/ 9 w 280"/>
                <a:gd name="T63" fmla="*/ 230 h 332"/>
                <a:gd name="T64" fmla="*/ 1 w 280"/>
                <a:gd name="T65" fmla="*/ 183 h 332"/>
                <a:gd name="T66" fmla="*/ 2 w 280"/>
                <a:gd name="T67" fmla="*/ 135 h 332"/>
                <a:gd name="T68" fmla="*/ 13 w 280"/>
                <a:gd name="T69" fmla="*/ 91 h 332"/>
                <a:gd name="T70" fmla="*/ 34 w 280"/>
                <a:gd name="T71" fmla="*/ 52 h 332"/>
                <a:gd name="T72" fmla="*/ 65 w 280"/>
                <a:gd name="T73" fmla="*/ 22 h 332"/>
                <a:gd name="T74" fmla="*/ 107 w 280"/>
                <a:gd name="T75" fmla="*/ 4 h 332"/>
                <a:gd name="T76" fmla="*/ 160 w 280"/>
                <a:gd name="T77" fmla="*/ 1 h 332"/>
                <a:gd name="T78" fmla="*/ 207 w 280"/>
                <a:gd name="T79" fmla="*/ 15 h 332"/>
                <a:gd name="T80" fmla="*/ 240 w 280"/>
                <a:gd name="T81" fmla="*/ 43 h 332"/>
                <a:gd name="T82" fmla="*/ 264 w 280"/>
                <a:gd name="T83" fmla="*/ 82 h 332"/>
                <a:gd name="T84" fmla="*/ 277 w 280"/>
                <a:gd name="T85" fmla="*/ 127 h 332"/>
                <a:gd name="T86" fmla="*/ 280 w 280"/>
                <a:gd name="T87" fmla="*/ 17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0" h="332">
                  <a:moveTo>
                    <a:pt x="241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4" y="103"/>
                  </a:lnTo>
                  <a:lnTo>
                    <a:pt x="230" y="93"/>
                  </a:lnTo>
                  <a:lnTo>
                    <a:pt x="225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1" y="46"/>
                  </a:lnTo>
                  <a:lnTo>
                    <a:pt x="183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0" y="42"/>
                  </a:lnTo>
                  <a:lnTo>
                    <a:pt x="91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8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1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5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8" y="249"/>
                  </a:lnTo>
                  <a:lnTo>
                    <a:pt x="63" y="259"/>
                  </a:lnTo>
                  <a:lnTo>
                    <a:pt x="69" y="268"/>
                  </a:lnTo>
                  <a:lnTo>
                    <a:pt x="77" y="275"/>
                  </a:lnTo>
                  <a:lnTo>
                    <a:pt x="86" y="282"/>
                  </a:lnTo>
                  <a:lnTo>
                    <a:pt x="95" y="288"/>
                  </a:lnTo>
                  <a:lnTo>
                    <a:pt x="105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3" y="299"/>
                  </a:lnTo>
                  <a:lnTo>
                    <a:pt x="161" y="298"/>
                  </a:lnTo>
                  <a:lnTo>
                    <a:pt x="171" y="296"/>
                  </a:lnTo>
                  <a:lnTo>
                    <a:pt x="180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0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5" y="278"/>
                  </a:lnTo>
                  <a:lnTo>
                    <a:pt x="249" y="286"/>
                  </a:lnTo>
                  <a:lnTo>
                    <a:pt x="242" y="295"/>
                  </a:lnTo>
                  <a:lnTo>
                    <a:pt x="234" y="302"/>
                  </a:lnTo>
                  <a:lnTo>
                    <a:pt x="225" y="309"/>
                  </a:lnTo>
                  <a:lnTo>
                    <a:pt x="216" y="315"/>
                  </a:lnTo>
                  <a:lnTo>
                    <a:pt x="206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4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19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5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19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4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6" y="4"/>
                  </a:lnTo>
                  <a:lnTo>
                    <a:pt x="193" y="9"/>
                  </a:lnTo>
                  <a:lnTo>
                    <a:pt x="207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40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4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3205" y="2399"/>
              <a:ext cx="113" cy="151"/>
            </a:xfrm>
            <a:custGeom>
              <a:avLst/>
              <a:gdLst>
                <a:gd name="T0" fmla="*/ 43 w 339"/>
                <a:gd name="T1" fmla="*/ 331 h 452"/>
                <a:gd name="T2" fmla="*/ 57 w 339"/>
                <a:gd name="T3" fmla="*/ 366 h 452"/>
                <a:gd name="T4" fmla="*/ 81 w 339"/>
                <a:gd name="T5" fmla="*/ 392 h 452"/>
                <a:gd name="T6" fmla="*/ 115 w 339"/>
                <a:gd name="T7" fmla="*/ 407 h 452"/>
                <a:gd name="T8" fmla="*/ 154 w 339"/>
                <a:gd name="T9" fmla="*/ 415 h 452"/>
                <a:gd name="T10" fmla="*/ 191 w 339"/>
                <a:gd name="T11" fmla="*/ 416 h 452"/>
                <a:gd name="T12" fmla="*/ 221 w 339"/>
                <a:gd name="T13" fmla="*/ 412 h 452"/>
                <a:gd name="T14" fmla="*/ 249 w 339"/>
                <a:gd name="T15" fmla="*/ 401 h 452"/>
                <a:gd name="T16" fmla="*/ 273 w 339"/>
                <a:gd name="T17" fmla="*/ 385 h 452"/>
                <a:gd name="T18" fmla="*/ 291 w 339"/>
                <a:gd name="T19" fmla="*/ 360 h 452"/>
                <a:gd name="T20" fmla="*/ 297 w 339"/>
                <a:gd name="T21" fmla="*/ 328 h 452"/>
                <a:gd name="T22" fmla="*/ 293 w 339"/>
                <a:gd name="T23" fmla="*/ 304 h 452"/>
                <a:gd name="T24" fmla="*/ 280 w 339"/>
                <a:gd name="T25" fmla="*/ 285 h 452"/>
                <a:gd name="T26" fmla="*/ 255 w 339"/>
                <a:gd name="T27" fmla="*/ 266 h 452"/>
                <a:gd name="T28" fmla="*/ 209 w 339"/>
                <a:gd name="T29" fmla="*/ 251 h 452"/>
                <a:gd name="T30" fmla="*/ 75 w 339"/>
                <a:gd name="T31" fmla="*/ 214 h 452"/>
                <a:gd name="T32" fmla="*/ 51 w 339"/>
                <a:gd name="T33" fmla="*/ 201 h 452"/>
                <a:gd name="T34" fmla="*/ 32 w 339"/>
                <a:gd name="T35" fmla="*/ 182 h 452"/>
                <a:gd name="T36" fmla="*/ 19 w 339"/>
                <a:gd name="T37" fmla="*/ 156 h 452"/>
                <a:gd name="T38" fmla="*/ 14 w 339"/>
                <a:gd name="T39" fmla="*/ 122 h 452"/>
                <a:gd name="T40" fmla="*/ 18 w 339"/>
                <a:gd name="T41" fmla="*/ 95 h 452"/>
                <a:gd name="T42" fmla="*/ 29 w 339"/>
                <a:gd name="T43" fmla="*/ 65 h 452"/>
                <a:gd name="T44" fmla="*/ 52 w 339"/>
                <a:gd name="T45" fmla="*/ 36 h 452"/>
                <a:gd name="T46" fmla="*/ 89 w 339"/>
                <a:gd name="T47" fmla="*/ 13 h 452"/>
                <a:gd name="T48" fmla="*/ 142 w 339"/>
                <a:gd name="T49" fmla="*/ 1 h 452"/>
                <a:gd name="T50" fmla="*/ 196 w 339"/>
                <a:gd name="T51" fmla="*/ 2 h 452"/>
                <a:gd name="T52" fmla="*/ 239 w 339"/>
                <a:gd name="T53" fmla="*/ 13 h 452"/>
                <a:gd name="T54" fmla="*/ 276 w 339"/>
                <a:gd name="T55" fmla="*/ 34 h 452"/>
                <a:gd name="T56" fmla="*/ 304 w 339"/>
                <a:gd name="T57" fmla="*/ 64 h 452"/>
                <a:gd name="T58" fmla="*/ 321 w 339"/>
                <a:gd name="T59" fmla="*/ 104 h 452"/>
                <a:gd name="T60" fmla="*/ 282 w 339"/>
                <a:gd name="T61" fmla="*/ 135 h 452"/>
                <a:gd name="T62" fmla="*/ 276 w 339"/>
                <a:gd name="T63" fmla="*/ 102 h 452"/>
                <a:gd name="T64" fmla="*/ 261 w 339"/>
                <a:gd name="T65" fmla="*/ 75 h 452"/>
                <a:gd name="T66" fmla="*/ 237 w 339"/>
                <a:gd name="T67" fmla="*/ 54 h 452"/>
                <a:gd name="T68" fmla="*/ 209 w 339"/>
                <a:gd name="T69" fmla="*/ 41 h 452"/>
                <a:gd name="T70" fmla="*/ 175 w 339"/>
                <a:gd name="T71" fmla="*/ 36 h 452"/>
                <a:gd name="T72" fmla="*/ 143 w 339"/>
                <a:gd name="T73" fmla="*/ 37 h 452"/>
                <a:gd name="T74" fmla="*/ 114 w 339"/>
                <a:gd name="T75" fmla="*/ 42 h 452"/>
                <a:gd name="T76" fmla="*/ 89 w 339"/>
                <a:gd name="T77" fmla="*/ 54 h 452"/>
                <a:gd name="T78" fmla="*/ 69 w 339"/>
                <a:gd name="T79" fmla="*/ 72 h 452"/>
                <a:gd name="T80" fmla="*/ 57 w 339"/>
                <a:gd name="T81" fmla="*/ 99 h 452"/>
                <a:gd name="T82" fmla="*/ 55 w 339"/>
                <a:gd name="T83" fmla="*/ 129 h 452"/>
                <a:gd name="T84" fmla="*/ 61 w 339"/>
                <a:gd name="T85" fmla="*/ 148 h 452"/>
                <a:gd name="T86" fmla="*/ 70 w 339"/>
                <a:gd name="T87" fmla="*/ 163 h 452"/>
                <a:gd name="T88" fmla="*/ 95 w 339"/>
                <a:gd name="T89" fmla="*/ 179 h 452"/>
                <a:gd name="T90" fmla="*/ 227 w 339"/>
                <a:gd name="T91" fmla="*/ 214 h 452"/>
                <a:gd name="T92" fmla="*/ 280 w 339"/>
                <a:gd name="T93" fmla="*/ 233 h 452"/>
                <a:gd name="T94" fmla="*/ 306 w 339"/>
                <a:gd name="T95" fmla="*/ 251 h 452"/>
                <a:gd name="T96" fmla="*/ 325 w 339"/>
                <a:gd name="T97" fmla="*/ 273 h 452"/>
                <a:gd name="T98" fmla="*/ 337 w 339"/>
                <a:gd name="T99" fmla="*/ 304 h 452"/>
                <a:gd name="T100" fmla="*/ 338 w 339"/>
                <a:gd name="T101" fmla="*/ 341 h 452"/>
                <a:gd name="T102" fmla="*/ 327 w 339"/>
                <a:gd name="T103" fmla="*/ 380 h 452"/>
                <a:gd name="T104" fmla="*/ 305 w 339"/>
                <a:gd name="T105" fmla="*/ 411 h 452"/>
                <a:gd name="T106" fmla="*/ 264 w 339"/>
                <a:gd name="T107" fmla="*/ 436 h 452"/>
                <a:gd name="T108" fmla="*/ 236 w 339"/>
                <a:gd name="T109" fmla="*/ 445 h 452"/>
                <a:gd name="T110" fmla="*/ 200 w 339"/>
                <a:gd name="T111" fmla="*/ 450 h 452"/>
                <a:gd name="T112" fmla="*/ 155 w 339"/>
                <a:gd name="T113" fmla="*/ 452 h 452"/>
                <a:gd name="T114" fmla="*/ 102 w 339"/>
                <a:gd name="T115" fmla="*/ 443 h 452"/>
                <a:gd name="T116" fmla="*/ 59 w 339"/>
                <a:gd name="T117" fmla="*/ 425 h 452"/>
                <a:gd name="T118" fmla="*/ 26 w 339"/>
                <a:gd name="T119" fmla="*/ 394 h 452"/>
                <a:gd name="T120" fmla="*/ 6 w 339"/>
                <a:gd name="T121" fmla="*/ 353 h 452"/>
                <a:gd name="T122" fmla="*/ 0 w 339"/>
                <a:gd name="T123" fmla="*/ 30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9" h="452">
                  <a:moveTo>
                    <a:pt x="41" y="300"/>
                  </a:moveTo>
                  <a:lnTo>
                    <a:pt x="42" y="317"/>
                  </a:lnTo>
                  <a:lnTo>
                    <a:pt x="43" y="331"/>
                  </a:lnTo>
                  <a:lnTo>
                    <a:pt x="47" y="344"/>
                  </a:lnTo>
                  <a:lnTo>
                    <a:pt x="52" y="355"/>
                  </a:lnTo>
                  <a:lnTo>
                    <a:pt x="57" y="366"/>
                  </a:lnTo>
                  <a:lnTo>
                    <a:pt x="65" y="376"/>
                  </a:lnTo>
                  <a:lnTo>
                    <a:pt x="73" y="385"/>
                  </a:lnTo>
                  <a:lnTo>
                    <a:pt x="81" y="392"/>
                  </a:lnTo>
                  <a:lnTo>
                    <a:pt x="92" y="398"/>
                  </a:lnTo>
                  <a:lnTo>
                    <a:pt x="103" y="403"/>
                  </a:lnTo>
                  <a:lnTo>
                    <a:pt x="115" y="407"/>
                  </a:lnTo>
                  <a:lnTo>
                    <a:pt x="127" y="411"/>
                  </a:lnTo>
                  <a:lnTo>
                    <a:pt x="141" y="414"/>
                  </a:lnTo>
                  <a:lnTo>
                    <a:pt x="154" y="415"/>
                  </a:lnTo>
                  <a:lnTo>
                    <a:pt x="169" y="416"/>
                  </a:lnTo>
                  <a:lnTo>
                    <a:pt x="183" y="417"/>
                  </a:lnTo>
                  <a:lnTo>
                    <a:pt x="191" y="416"/>
                  </a:lnTo>
                  <a:lnTo>
                    <a:pt x="201" y="415"/>
                  </a:lnTo>
                  <a:lnTo>
                    <a:pt x="211" y="414"/>
                  </a:lnTo>
                  <a:lnTo>
                    <a:pt x="221" y="412"/>
                  </a:lnTo>
                  <a:lnTo>
                    <a:pt x="230" y="408"/>
                  </a:lnTo>
                  <a:lnTo>
                    <a:pt x="239" y="405"/>
                  </a:lnTo>
                  <a:lnTo>
                    <a:pt x="249" y="401"/>
                  </a:lnTo>
                  <a:lnTo>
                    <a:pt x="257" y="396"/>
                  </a:lnTo>
                  <a:lnTo>
                    <a:pt x="266" y="391"/>
                  </a:lnTo>
                  <a:lnTo>
                    <a:pt x="273" y="385"/>
                  </a:lnTo>
                  <a:lnTo>
                    <a:pt x="280" y="377"/>
                  </a:lnTo>
                  <a:lnTo>
                    <a:pt x="286" y="369"/>
                  </a:lnTo>
                  <a:lnTo>
                    <a:pt x="291" y="360"/>
                  </a:lnTo>
                  <a:lnTo>
                    <a:pt x="295" y="350"/>
                  </a:lnTo>
                  <a:lnTo>
                    <a:pt x="297" y="340"/>
                  </a:lnTo>
                  <a:lnTo>
                    <a:pt x="297" y="328"/>
                  </a:lnTo>
                  <a:lnTo>
                    <a:pt x="297" y="320"/>
                  </a:lnTo>
                  <a:lnTo>
                    <a:pt x="295" y="311"/>
                  </a:lnTo>
                  <a:lnTo>
                    <a:pt x="293" y="304"/>
                  </a:lnTo>
                  <a:lnTo>
                    <a:pt x="290" y="297"/>
                  </a:lnTo>
                  <a:lnTo>
                    <a:pt x="285" y="291"/>
                  </a:lnTo>
                  <a:lnTo>
                    <a:pt x="280" y="285"/>
                  </a:lnTo>
                  <a:lnTo>
                    <a:pt x="275" y="280"/>
                  </a:lnTo>
                  <a:lnTo>
                    <a:pt x="268" y="274"/>
                  </a:lnTo>
                  <a:lnTo>
                    <a:pt x="255" y="266"/>
                  </a:lnTo>
                  <a:lnTo>
                    <a:pt x="240" y="259"/>
                  </a:lnTo>
                  <a:lnTo>
                    <a:pt x="224" y="254"/>
                  </a:lnTo>
                  <a:lnTo>
                    <a:pt x="209" y="251"/>
                  </a:lnTo>
                  <a:lnTo>
                    <a:pt x="111" y="227"/>
                  </a:lnTo>
                  <a:lnTo>
                    <a:pt x="93" y="222"/>
                  </a:lnTo>
                  <a:lnTo>
                    <a:pt x="75" y="214"/>
                  </a:lnTo>
                  <a:lnTo>
                    <a:pt x="67" y="211"/>
                  </a:lnTo>
                  <a:lnTo>
                    <a:pt x="59" y="205"/>
                  </a:lnTo>
                  <a:lnTo>
                    <a:pt x="51" y="201"/>
                  </a:lnTo>
                  <a:lnTo>
                    <a:pt x="45" y="195"/>
                  </a:lnTo>
                  <a:lnTo>
                    <a:pt x="38" y="189"/>
                  </a:lnTo>
                  <a:lnTo>
                    <a:pt x="32" y="182"/>
                  </a:lnTo>
                  <a:lnTo>
                    <a:pt x="26" y="174"/>
                  </a:lnTo>
                  <a:lnTo>
                    <a:pt x="22" y="165"/>
                  </a:lnTo>
                  <a:lnTo>
                    <a:pt x="19" y="156"/>
                  </a:lnTo>
                  <a:lnTo>
                    <a:pt x="16" y="146"/>
                  </a:lnTo>
                  <a:lnTo>
                    <a:pt x="14" y="134"/>
                  </a:lnTo>
                  <a:lnTo>
                    <a:pt x="14" y="122"/>
                  </a:lnTo>
                  <a:lnTo>
                    <a:pt x="14" y="114"/>
                  </a:lnTo>
                  <a:lnTo>
                    <a:pt x="15" y="105"/>
                  </a:lnTo>
                  <a:lnTo>
                    <a:pt x="18" y="95"/>
                  </a:lnTo>
                  <a:lnTo>
                    <a:pt x="21" y="85"/>
                  </a:lnTo>
                  <a:lnTo>
                    <a:pt x="24" y="75"/>
                  </a:lnTo>
                  <a:lnTo>
                    <a:pt x="29" y="65"/>
                  </a:lnTo>
                  <a:lnTo>
                    <a:pt x="36" y="55"/>
                  </a:lnTo>
                  <a:lnTo>
                    <a:pt x="43" y="45"/>
                  </a:lnTo>
                  <a:lnTo>
                    <a:pt x="52" y="36"/>
                  </a:lnTo>
                  <a:lnTo>
                    <a:pt x="63" y="27"/>
                  </a:lnTo>
                  <a:lnTo>
                    <a:pt x="75" y="20"/>
                  </a:lnTo>
                  <a:lnTo>
                    <a:pt x="89" y="13"/>
                  </a:lnTo>
                  <a:lnTo>
                    <a:pt x="104" y="8"/>
                  </a:lnTo>
                  <a:lnTo>
                    <a:pt x="122" y="3"/>
                  </a:lnTo>
                  <a:lnTo>
                    <a:pt x="142" y="1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6" y="2"/>
                  </a:lnTo>
                  <a:lnTo>
                    <a:pt x="211" y="4"/>
                  </a:lnTo>
                  <a:lnTo>
                    <a:pt x="225" y="9"/>
                  </a:lnTo>
                  <a:lnTo>
                    <a:pt x="239" y="13"/>
                  </a:lnTo>
                  <a:lnTo>
                    <a:pt x="252" y="20"/>
                  </a:lnTo>
                  <a:lnTo>
                    <a:pt x="265" y="26"/>
                  </a:lnTo>
                  <a:lnTo>
                    <a:pt x="276" y="34"/>
                  </a:lnTo>
                  <a:lnTo>
                    <a:pt x="286" y="43"/>
                  </a:lnTo>
                  <a:lnTo>
                    <a:pt x="296" y="53"/>
                  </a:lnTo>
                  <a:lnTo>
                    <a:pt x="304" y="64"/>
                  </a:lnTo>
                  <a:lnTo>
                    <a:pt x="311" y="76"/>
                  </a:lnTo>
                  <a:lnTo>
                    <a:pt x="317" y="90"/>
                  </a:lnTo>
                  <a:lnTo>
                    <a:pt x="321" y="104"/>
                  </a:lnTo>
                  <a:lnTo>
                    <a:pt x="323" y="119"/>
                  </a:lnTo>
                  <a:lnTo>
                    <a:pt x="324" y="135"/>
                  </a:lnTo>
                  <a:lnTo>
                    <a:pt x="282" y="135"/>
                  </a:lnTo>
                  <a:lnTo>
                    <a:pt x="281" y="123"/>
                  </a:lnTo>
                  <a:lnTo>
                    <a:pt x="279" y="111"/>
                  </a:lnTo>
                  <a:lnTo>
                    <a:pt x="276" y="102"/>
                  </a:lnTo>
                  <a:lnTo>
                    <a:pt x="271" y="92"/>
                  </a:lnTo>
                  <a:lnTo>
                    <a:pt x="266" y="83"/>
                  </a:lnTo>
                  <a:lnTo>
                    <a:pt x="261" y="75"/>
                  </a:lnTo>
                  <a:lnTo>
                    <a:pt x="253" y="67"/>
                  </a:lnTo>
                  <a:lnTo>
                    <a:pt x="245" y="61"/>
                  </a:lnTo>
                  <a:lnTo>
                    <a:pt x="237" y="54"/>
                  </a:lnTo>
                  <a:lnTo>
                    <a:pt x="228" y="50"/>
                  </a:lnTo>
                  <a:lnTo>
                    <a:pt x="218" y="45"/>
                  </a:lnTo>
                  <a:lnTo>
                    <a:pt x="209" y="41"/>
                  </a:lnTo>
                  <a:lnTo>
                    <a:pt x="198" y="39"/>
                  </a:lnTo>
                  <a:lnTo>
                    <a:pt x="187" y="37"/>
                  </a:lnTo>
                  <a:lnTo>
                    <a:pt x="175" y="36"/>
                  </a:lnTo>
                  <a:lnTo>
                    <a:pt x="164" y="36"/>
                  </a:lnTo>
                  <a:lnTo>
                    <a:pt x="154" y="36"/>
                  </a:lnTo>
                  <a:lnTo>
                    <a:pt x="143" y="37"/>
                  </a:lnTo>
                  <a:lnTo>
                    <a:pt x="133" y="38"/>
                  </a:lnTo>
                  <a:lnTo>
                    <a:pt x="123" y="40"/>
                  </a:lnTo>
                  <a:lnTo>
                    <a:pt x="114" y="42"/>
                  </a:lnTo>
                  <a:lnTo>
                    <a:pt x="105" y="45"/>
                  </a:lnTo>
                  <a:lnTo>
                    <a:pt x="96" y="50"/>
                  </a:lnTo>
                  <a:lnTo>
                    <a:pt x="89" y="54"/>
                  </a:lnTo>
                  <a:lnTo>
                    <a:pt x="81" y="60"/>
                  </a:lnTo>
                  <a:lnTo>
                    <a:pt x="75" y="66"/>
                  </a:lnTo>
                  <a:lnTo>
                    <a:pt x="69" y="72"/>
                  </a:lnTo>
                  <a:lnTo>
                    <a:pt x="65" y="81"/>
                  </a:lnTo>
                  <a:lnTo>
                    <a:pt x="61" y="90"/>
                  </a:lnTo>
                  <a:lnTo>
                    <a:pt x="57" y="99"/>
                  </a:lnTo>
                  <a:lnTo>
                    <a:pt x="56" y="110"/>
                  </a:lnTo>
                  <a:lnTo>
                    <a:pt x="55" y="121"/>
                  </a:lnTo>
                  <a:lnTo>
                    <a:pt x="55" y="129"/>
                  </a:lnTo>
                  <a:lnTo>
                    <a:pt x="56" y="136"/>
                  </a:lnTo>
                  <a:lnTo>
                    <a:pt x="59" y="142"/>
                  </a:lnTo>
                  <a:lnTo>
                    <a:pt x="61" y="148"/>
                  </a:lnTo>
                  <a:lnTo>
                    <a:pt x="64" y="153"/>
                  </a:lnTo>
                  <a:lnTo>
                    <a:pt x="67" y="158"/>
                  </a:lnTo>
                  <a:lnTo>
                    <a:pt x="70" y="163"/>
                  </a:lnTo>
                  <a:lnTo>
                    <a:pt x="75" y="166"/>
                  </a:lnTo>
                  <a:lnTo>
                    <a:pt x="84" y="174"/>
                  </a:lnTo>
                  <a:lnTo>
                    <a:pt x="95" y="179"/>
                  </a:lnTo>
                  <a:lnTo>
                    <a:pt x="108" y="184"/>
                  </a:lnTo>
                  <a:lnTo>
                    <a:pt x="121" y="188"/>
                  </a:lnTo>
                  <a:lnTo>
                    <a:pt x="227" y="214"/>
                  </a:lnTo>
                  <a:lnTo>
                    <a:pt x="249" y="220"/>
                  </a:lnTo>
                  <a:lnTo>
                    <a:pt x="270" y="229"/>
                  </a:lnTo>
                  <a:lnTo>
                    <a:pt x="280" y="233"/>
                  </a:lnTo>
                  <a:lnTo>
                    <a:pt x="290" y="239"/>
                  </a:lnTo>
                  <a:lnTo>
                    <a:pt x="298" y="244"/>
                  </a:lnTo>
                  <a:lnTo>
                    <a:pt x="306" y="251"/>
                  </a:lnTo>
                  <a:lnTo>
                    <a:pt x="313" y="257"/>
                  </a:lnTo>
                  <a:lnTo>
                    <a:pt x="320" y="265"/>
                  </a:lnTo>
                  <a:lnTo>
                    <a:pt x="325" y="273"/>
                  </a:lnTo>
                  <a:lnTo>
                    <a:pt x="330" y="283"/>
                  </a:lnTo>
                  <a:lnTo>
                    <a:pt x="334" y="293"/>
                  </a:lnTo>
                  <a:lnTo>
                    <a:pt x="337" y="304"/>
                  </a:lnTo>
                  <a:lnTo>
                    <a:pt x="338" y="315"/>
                  </a:lnTo>
                  <a:lnTo>
                    <a:pt x="339" y="328"/>
                  </a:lnTo>
                  <a:lnTo>
                    <a:pt x="338" y="341"/>
                  </a:lnTo>
                  <a:lnTo>
                    <a:pt x="335" y="360"/>
                  </a:lnTo>
                  <a:lnTo>
                    <a:pt x="332" y="369"/>
                  </a:lnTo>
                  <a:lnTo>
                    <a:pt x="327" y="380"/>
                  </a:lnTo>
                  <a:lnTo>
                    <a:pt x="321" y="391"/>
                  </a:lnTo>
                  <a:lnTo>
                    <a:pt x="313" y="401"/>
                  </a:lnTo>
                  <a:lnTo>
                    <a:pt x="305" y="411"/>
                  </a:lnTo>
                  <a:lnTo>
                    <a:pt x="293" y="420"/>
                  </a:lnTo>
                  <a:lnTo>
                    <a:pt x="280" y="429"/>
                  </a:lnTo>
                  <a:lnTo>
                    <a:pt x="264" y="436"/>
                  </a:lnTo>
                  <a:lnTo>
                    <a:pt x="255" y="440"/>
                  </a:lnTo>
                  <a:lnTo>
                    <a:pt x="245" y="443"/>
                  </a:lnTo>
                  <a:lnTo>
                    <a:pt x="236" y="445"/>
                  </a:lnTo>
                  <a:lnTo>
                    <a:pt x="225" y="447"/>
                  </a:lnTo>
                  <a:lnTo>
                    <a:pt x="213" y="449"/>
                  </a:lnTo>
                  <a:lnTo>
                    <a:pt x="200" y="450"/>
                  </a:lnTo>
                  <a:lnTo>
                    <a:pt x="187" y="452"/>
                  </a:lnTo>
                  <a:lnTo>
                    <a:pt x="173" y="452"/>
                  </a:lnTo>
                  <a:lnTo>
                    <a:pt x="155" y="452"/>
                  </a:lnTo>
                  <a:lnTo>
                    <a:pt x="136" y="449"/>
                  </a:lnTo>
                  <a:lnTo>
                    <a:pt x="119" y="447"/>
                  </a:lnTo>
                  <a:lnTo>
                    <a:pt x="102" y="443"/>
                  </a:lnTo>
                  <a:lnTo>
                    <a:pt x="87" y="438"/>
                  </a:lnTo>
                  <a:lnTo>
                    <a:pt x="73" y="432"/>
                  </a:lnTo>
                  <a:lnTo>
                    <a:pt x="59" y="425"/>
                  </a:lnTo>
                  <a:lnTo>
                    <a:pt x="47" y="416"/>
                  </a:lnTo>
                  <a:lnTo>
                    <a:pt x="36" y="405"/>
                  </a:lnTo>
                  <a:lnTo>
                    <a:pt x="26" y="394"/>
                  </a:lnTo>
                  <a:lnTo>
                    <a:pt x="18" y="382"/>
                  </a:lnTo>
                  <a:lnTo>
                    <a:pt x="11" y="368"/>
                  </a:lnTo>
                  <a:lnTo>
                    <a:pt x="6" y="353"/>
                  </a:lnTo>
                  <a:lnTo>
                    <a:pt x="2" y="337"/>
                  </a:lnTo>
                  <a:lnTo>
                    <a:pt x="0" y="319"/>
                  </a:lnTo>
                  <a:lnTo>
                    <a:pt x="0" y="300"/>
                  </a:lnTo>
                  <a:lnTo>
                    <a:pt x="41" y="3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3338" y="2402"/>
              <a:ext cx="12" cy="1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2" name="Freeform 34"/>
            <p:cNvSpPr>
              <a:spLocks noEditPoints="1"/>
            </p:cNvSpPr>
            <p:nvPr/>
          </p:nvSpPr>
          <p:spPr bwMode="auto">
            <a:xfrm>
              <a:off x="3370" y="2439"/>
              <a:ext cx="98" cy="111"/>
            </a:xfrm>
            <a:custGeom>
              <a:avLst/>
              <a:gdLst>
                <a:gd name="T0" fmla="*/ 40 w 296"/>
                <a:gd name="T1" fmla="*/ 191 h 332"/>
                <a:gd name="T2" fmla="*/ 48 w 296"/>
                <a:gd name="T3" fmla="*/ 227 h 332"/>
                <a:gd name="T4" fmla="*/ 66 w 296"/>
                <a:gd name="T5" fmla="*/ 258 h 332"/>
                <a:gd name="T6" fmla="*/ 89 w 296"/>
                <a:gd name="T7" fmla="*/ 282 h 332"/>
                <a:gd name="T8" fmla="*/ 122 w 296"/>
                <a:gd name="T9" fmla="*/ 297 h 332"/>
                <a:gd name="T10" fmla="*/ 161 w 296"/>
                <a:gd name="T11" fmla="*/ 299 h 332"/>
                <a:gd name="T12" fmla="*/ 195 w 296"/>
                <a:gd name="T13" fmla="*/ 288 h 332"/>
                <a:gd name="T14" fmla="*/ 222 w 296"/>
                <a:gd name="T15" fmla="*/ 267 h 332"/>
                <a:gd name="T16" fmla="*/ 242 w 296"/>
                <a:gd name="T17" fmla="*/ 238 h 332"/>
                <a:gd name="T18" fmla="*/ 254 w 296"/>
                <a:gd name="T19" fmla="*/ 203 h 332"/>
                <a:gd name="T20" fmla="*/ 258 w 296"/>
                <a:gd name="T21" fmla="*/ 166 h 332"/>
                <a:gd name="T22" fmla="*/ 254 w 296"/>
                <a:gd name="T23" fmla="*/ 130 h 332"/>
                <a:gd name="T24" fmla="*/ 242 w 296"/>
                <a:gd name="T25" fmla="*/ 95 h 332"/>
                <a:gd name="T26" fmla="*/ 222 w 296"/>
                <a:gd name="T27" fmla="*/ 66 h 332"/>
                <a:gd name="T28" fmla="*/ 195 w 296"/>
                <a:gd name="T29" fmla="*/ 44 h 332"/>
                <a:gd name="T30" fmla="*/ 161 w 296"/>
                <a:gd name="T31" fmla="*/ 33 h 332"/>
                <a:gd name="T32" fmla="*/ 122 w 296"/>
                <a:gd name="T33" fmla="*/ 36 h 332"/>
                <a:gd name="T34" fmla="*/ 89 w 296"/>
                <a:gd name="T35" fmla="*/ 50 h 332"/>
                <a:gd name="T36" fmla="*/ 66 w 296"/>
                <a:gd name="T37" fmla="*/ 75 h 332"/>
                <a:gd name="T38" fmla="*/ 48 w 296"/>
                <a:gd name="T39" fmla="*/ 106 h 332"/>
                <a:gd name="T40" fmla="*/ 40 w 296"/>
                <a:gd name="T41" fmla="*/ 141 h 332"/>
                <a:gd name="T42" fmla="*/ 296 w 296"/>
                <a:gd name="T43" fmla="*/ 166 h 332"/>
                <a:gd name="T44" fmla="*/ 290 w 296"/>
                <a:gd name="T45" fmla="*/ 215 h 332"/>
                <a:gd name="T46" fmla="*/ 274 w 296"/>
                <a:gd name="T47" fmla="*/ 258 h 332"/>
                <a:gd name="T48" fmla="*/ 247 w 296"/>
                <a:gd name="T49" fmla="*/ 294 h 332"/>
                <a:gd name="T50" fmla="*/ 211 w 296"/>
                <a:gd name="T51" fmla="*/ 319 h 332"/>
                <a:gd name="T52" fmla="*/ 165 w 296"/>
                <a:gd name="T53" fmla="*/ 330 h 332"/>
                <a:gd name="T54" fmla="*/ 114 w 296"/>
                <a:gd name="T55" fmla="*/ 328 h 332"/>
                <a:gd name="T56" fmla="*/ 71 w 296"/>
                <a:gd name="T57" fmla="*/ 311 h 332"/>
                <a:gd name="T58" fmla="*/ 38 w 296"/>
                <a:gd name="T59" fmla="*/ 283 h 332"/>
                <a:gd name="T60" fmla="*/ 15 w 296"/>
                <a:gd name="T61" fmla="*/ 244 h 332"/>
                <a:gd name="T62" fmla="*/ 2 w 296"/>
                <a:gd name="T63" fmla="*/ 199 h 332"/>
                <a:gd name="T64" fmla="*/ 0 w 296"/>
                <a:gd name="T65" fmla="*/ 149 h 332"/>
                <a:gd name="T66" fmla="*/ 10 w 296"/>
                <a:gd name="T67" fmla="*/ 103 h 332"/>
                <a:gd name="T68" fmla="*/ 29 w 296"/>
                <a:gd name="T69" fmla="*/ 62 h 332"/>
                <a:gd name="T70" fmla="*/ 59 w 296"/>
                <a:gd name="T71" fmla="*/ 29 h 332"/>
                <a:gd name="T72" fmla="*/ 98 w 296"/>
                <a:gd name="T73" fmla="*/ 8 h 332"/>
                <a:gd name="T74" fmla="*/ 148 w 296"/>
                <a:gd name="T75" fmla="*/ 0 h 332"/>
                <a:gd name="T76" fmla="*/ 196 w 296"/>
                <a:gd name="T77" fmla="*/ 8 h 332"/>
                <a:gd name="T78" fmla="*/ 236 w 296"/>
                <a:gd name="T79" fmla="*/ 29 h 332"/>
                <a:gd name="T80" fmla="*/ 267 w 296"/>
                <a:gd name="T81" fmla="*/ 62 h 332"/>
                <a:gd name="T82" fmla="*/ 286 w 296"/>
                <a:gd name="T83" fmla="*/ 103 h 332"/>
                <a:gd name="T84" fmla="*/ 295 w 296"/>
                <a:gd name="T85" fmla="*/ 149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6" h="332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8" y="227"/>
                  </a:lnTo>
                  <a:lnTo>
                    <a:pt x="53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4"/>
                  </a:lnTo>
                  <a:lnTo>
                    <a:pt x="89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0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0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89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3" y="95"/>
                  </a:lnTo>
                  <a:lnTo>
                    <a:pt x="48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4" y="311"/>
                  </a:lnTo>
                  <a:lnTo>
                    <a:pt x="211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0" y="330"/>
                  </a:lnTo>
                  <a:lnTo>
                    <a:pt x="114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7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1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1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7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8" y="8"/>
                  </a:lnTo>
                  <a:lnTo>
                    <a:pt x="114" y="3"/>
                  </a:lnTo>
                  <a:lnTo>
                    <a:pt x="130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11" y="14"/>
                  </a:lnTo>
                  <a:lnTo>
                    <a:pt x="224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auto">
            <a:xfrm>
              <a:off x="3475" y="2442"/>
              <a:ext cx="93" cy="105"/>
            </a:xfrm>
            <a:custGeom>
              <a:avLst/>
              <a:gdLst>
                <a:gd name="T0" fmla="*/ 0 w 279"/>
                <a:gd name="T1" fmla="*/ 0 h 313"/>
                <a:gd name="T2" fmla="*/ 42 w 279"/>
                <a:gd name="T3" fmla="*/ 0 h 313"/>
                <a:gd name="T4" fmla="*/ 141 w 279"/>
                <a:gd name="T5" fmla="*/ 274 h 313"/>
                <a:gd name="T6" fmla="*/ 143 w 279"/>
                <a:gd name="T7" fmla="*/ 274 h 313"/>
                <a:gd name="T8" fmla="*/ 239 w 279"/>
                <a:gd name="T9" fmla="*/ 0 h 313"/>
                <a:gd name="T10" fmla="*/ 279 w 279"/>
                <a:gd name="T11" fmla="*/ 0 h 313"/>
                <a:gd name="T12" fmla="*/ 162 w 279"/>
                <a:gd name="T13" fmla="*/ 313 h 313"/>
                <a:gd name="T14" fmla="*/ 121 w 279"/>
                <a:gd name="T15" fmla="*/ 313 h 313"/>
                <a:gd name="T16" fmla="*/ 0 w 279"/>
                <a:gd name="T17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9" h="313">
                  <a:moveTo>
                    <a:pt x="0" y="0"/>
                  </a:moveTo>
                  <a:lnTo>
                    <a:pt x="42" y="0"/>
                  </a:lnTo>
                  <a:lnTo>
                    <a:pt x="141" y="274"/>
                  </a:lnTo>
                  <a:lnTo>
                    <a:pt x="143" y="274"/>
                  </a:lnTo>
                  <a:lnTo>
                    <a:pt x="239" y="0"/>
                  </a:lnTo>
                  <a:lnTo>
                    <a:pt x="279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4" name="Freeform 36"/>
            <p:cNvSpPr>
              <a:spLocks noEditPoints="1"/>
            </p:cNvSpPr>
            <p:nvPr/>
          </p:nvSpPr>
          <p:spPr bwMode="auto">
            <a:xfrm>
              <a:off x="3576" y="2439"/>
              <a:ext cx="93" cy="111"/>
            </a:xfrm>
            <a:custGeom>
              <a:avLst/>
              <a:gdLst>
                <a:gd name="T0" fmla="*/ 238 w 279"/>
                <a:gd name="T1" fmla="*/ 123 h 332"/>
                <a:gd name="T2" fmla="*/ 230 w 279"/>
                <a:gd name="T3" fmla="*/ 93 h 332"/>
                <a:gd name="T4" fmla="*/ 213 w 279"/>
                <a:gd name="T5" fmla="*/ 67 h 332"/>
                <a:gd name="T6" fmla="*/ 191 w 279"/>
                <a:gd name="T7" fmla="*/ 46 h 332"/>
                <a:gd name="T8" fmla="*/ 163 w 279"/>
                <a:gd name="T9" fmla="*/ 35 h 332"/>
                <a:gd name="T10" fmla="*/ 129 w 279"/>
                <a:gd name="T11" fmla="*/ 33 h 332"/>
                <a:gd name="T12" fmla="*/ 99 w 279"/>
                <a:gd name="T13" fmla="*/ 42 h 332"/>
                <a:gd name="T14" fmla="*/ 75 w 279"/>
                <a:gd name="T15" fmla="*/ 59 h 332"/>
                <a:gd name="T16" fmla="*/ 57 w 279"/>
                <a:gd name="T17" fmla="*/ 84 h 332"/>
                <a:gd name="T18" fmla="*/ 45 w 279"/>
                <a:gd name="T19" fmla="*/ 112 h 332"/>
                <a:gd name="T20" fmla="*/ 38 w 279"/>
                <a:gd name="T21" fmla="*/ 145 h 332"/>
                <a:gd name="T22" fmla="*/ 38 w 279"/>
                <a:gd name="T23" fmla="*/ 187 h 332"/>
                <a:gd name="T24" fmla="*/ 44 w 279"/>
                <a:gd name="T25" fmla="*/ 219 h 332"/>
                <a:gd name="T26" fmla="*/ 57 w 279"/>
                <a:gd name="T27" fmla="*/ 249 h 332"/>
                <a:gd name="T28" fmla="*/ 76 w 279"/>
                <a:gd name="T29" fmla="*/ 275 h 332"/>
                <a:gd name="T30" fmla="*/ 104 w 279"/>
                <a:gd name="T31" fmla="*/ 293 h 332"/>
                <a:gd name="T32" fmla="*/ 141 w 279"/>
                <a:gd name="T33" fmla="*/ 299 h 332"/>
                <a:gd name="T34" fmla="*/ 170 w 279"/>
                <a:gd name="T35" fmla="*/ 296 h 332"/>
                <a:gd name="T36" fmla="*/ 194 w 279"/>
                <a:gd name="T37" fmla="*/ 287 h 332"/>
                <a:gd name="T38" fmla="*/ 212 w 279"/>
                <a:gd name="T39" fmla="*/ 272 h 332"/>
                <a:gd name="T40" fmla="*/ 226 w 279"/>
                <a:gd name="T41" fmla="*/ 253 h 332"/>
                <a:gd name="T42" fmla="*/ 237 w 279"/>
                <a:gd name="T43" fmla="*/ 228 h 332"/>
                <a:gd name="T44" fmla="*/ 274 w 279"/>
                <a:gd name="T45" fmla="*/ 232 h 332"/>
                <a:gd name="T46" fmla="*/ 261 w 279"/>
                <a:gd name="T47" fmla="*/ 267 h 332"/>
                <a:gd name="T48" fmla="*/ 241 w 279"/>
                <a:gd name="T49" fmla="*/ 295 h 332"/>
                <a:gd name="T50" fmla="*/ 214 w 279"/>
                <a:gd name="T51" fmla="*/ 315 h 332"/>
                <a:gd name="T52" fmla="*/ 182 w 279"/>
                <a:gd name="T53" fmla="*/ 327 h 332"/>
                <a:gd name="T54" fmla="*/ 141 w 279"/>
                <a:gd name="T55" fmla="*/ 332 h 332"/>
                <a:gd name="T56" fmla="*/ 91 w 279"/>
                <a:gd name="T57" fmla="*/ 324 h 332"/>
                <a:gd name="T58" fmla="*/ 52 w 279"/>
                <a:gd name="T59" fmla="*/ 302 h 332"/>
                <a:gd name="T60" fmla="*/ 25 w 279"/>
                <a:gd name="T61" fmla="*/ 270 h 332"/>
                <a:gd name="T62" fmla="*/ 8 w 279"/>
                <a:gd name="T63" fmla="*/ 230 h 332"/>
                <a:gd name="T64" fmla="*/ 1 w 279"/>
                <a:gd name="T65" fmla="*/ 183 h 332"/>
                <a:gd name="T66" fmla="*/ 2 w 279"/>
                <a:gd name="T67" fmla="*/ 135 h 332"/>
                <a:gd name="T68" fmla="*/ 13 w 279"/>
                <a:gd name="T69" fmla="*/ 91 h 332"/>
                <a:gd name="T70" fmla="*/ 33 w 279"/>
                <a:gd name="T71" fmla="*/ 52 h 332"/>
                <a:gd name="T72" fmla="*/ 64 w 279"/>
                <a:gd name="T73" fmla="*/ 22 h 332"/>
                <a:gd name="T74" fmla="*/ 106 w 279"/>
                <a:gd name="T75" fmla="*/ 4 h 332"/>
                <a:gd name="T76" fmla="*/ 159 w 279"/>
                <a:gd name="T77" fmla="*/ 1 h 332"/>
                <a:gd name="T78" fmla="*/ 206 w 279"/>
                <a:gd name="T79" fmla="*/ 15 h 332"/>
                <a:gd name="T80" fmla="*/ 239 w 279"/>
                <a:gd name="T81" fmla="*/ 43 h 332"/>
                <a:gd name="T82" fmla="*/ 263 w 279"/>
                <a:gd name="T83" fmla="*/ 82 h 332"/>
                <a:gd name="T84" fmla="*/ 276 w 279"/>
                <a:gd name="T85" fmla="*/ 127 h 332"/>
                <a:gd name="T86" fmla="*/ 279 w 279"/>
                <a:gd name="T87" fmla="*/ 17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3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2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8" y="145"/>
                  </a:lnTo>
                  <a:lnTo>
                    <a:pt x="240" y="145"/>
                  </a:lnTo>
                  <a:close/>
                  <a:moveTo>
                    <a:pt x="38" y="176"/>
                  </a:moveTo>
                  <a:lnTo>
                    <a:pt x="38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0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0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4" y="278"/>
                  </a:lnTo>
                  <a:lnTo>
                    <a:pt x="248" y="286"/>
                  </a:lnTo>
                  <a:lnTo>
                    <a:pt x="241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4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6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2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5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5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2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6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8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8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3686" y="2439"/>
              <a:ext cx="84" cy="108"/>
            </a:xfrm>
            <a:custGeom>
              <a:avLst/>
              <a:gdLst>
                <a:gd name="T0" fmla="*/ 38 w 254"/>
                <a:gd name="T1" fmla="*/ 10 h 323"/>
                <a:gd name="T2" fmla="*/ 39 w 254"/>
                <a:gd name="T3" fmla="*/ 64 h 323"/>
                <a:gd name="T4" fmla="*/ 45 w 254"/>
                <a:gd name="T5" fmla="*/ 50 h 323"/>
                <a:gd name="T6" fmla="*/ 55 w 254"/>
                <a:gd name="T7" fmla="*/ 38 h 323"/>
                <a:gd name="T8" fmla="*/ 66 w 254"/>
                <a:gd name="T9" fmla="*/ 27 h 323"/>
                <a:gd name="T10" fmla="*/ 78 w 254"/>
                <a:gd name="T11" fmla="*/ 17 h 323"/>
                <a:gd name="T12" fmla="*/ 92 w 254"/>
                <a:gd name="T13" fmla="*/ 11 h 323"/>
                <a:gd name="T14" fmla="*/ 107 w 254"/>
                <a:gd name="T15" fmla="*/ 4 h 323"/>
                <a:gd name="T16" fmla="*/ 123 w 254"/>
                <a:gd name="T17" fmla="*/ 1 h 323"/>
                <a:gd name="T18" fmla="*/ 139 w 254"/>
                <a:gd name="T19" fmla="*/ 0 h 323"/>
                <a:gd name="T20" fmla="*/ 170 w 254"/>
                <a:gd name="T21" fmla="*/ 2 h 323"/>
                <a:gd name="T22" fmla="*/ 194 w 254"/>
                <a:gd name="T23" fmla="*/ 9 h 323"/>
                <a:gd name="T24" fmla="*/ 214 w 254"/>
                <a:gd name="T25" fmla="*/ 18 h 323"/>
                <a:gd name="T26" fmla="*/ 230 w 254"/>
                <a:gd name="T27" fmla="*/ 32 h 323"/>
                <a:gd name="T28" fmla="*/ 241 w 254"/>
                <a:gd name="T29" fmla="*/ 50 h 323"/>
                <a:gd name="T30" fmla="*/ 248 w 254"/>
                <a:gd name="T31" fmla="*/ 70 h 323"/>
                <a:gd name="T32" fmla="*/ 253 w 254"/>
                <a:gd name="T33" fmla="*/ 94 h 323"/>
                <a:gd name="T34" fmla="*/ 254 w 254"/>
                <a:gd name="T35" fmla="*/ 121 h 323"/>
                <a:gd name="T36" fmla="*/ 216 w 254"/>
                <a:gd name="T37" fmla="*/ 323 h 323"/>
                <a:gd name="T38" fmla="*/ 215 w 254"/>
                <a:gd name="T39" fmla="*/ 108 h 323"/>
                <a:gd name="T40" fmla="*/ 210 w 254"/>
                <a:gd name="T41" fmla="*/ 82 h 323"/>
                <a:gd name="T42" fmla="*/ 203 w 254"/>
                <a:gd name="T43" fmla="*/ 67 h 323"/>
                <a:gd name="T44" fmla="*/ 194 w 254"/>
                <a:gd name="T45" fmla="*/ 54 h 323"/>
                <a:gd name="T46" fmla="*/ 183 w 254"/>
                <a:gd name="T47" fmla="*/ 43 h 323"/>
                <a:gd name="T48" fmla="*/ 166 w 254"/>
                <a:gd name="T49" fmla="*/ 37 h 323"/>
                <a:gd name="T50" fmla="*/ 147 w 254"/>
                <a:gd name="T51" fmla="*/ 32 h 323"/>
                <a:gd name="T52" fmla="*/ 125 w 254"/>
                <a:gd name="T53" fmla="*/ 33 h 323"/>
                <a:gd name="T54" fmla="*/ 105 w 254"/>
                <a:gd name="T55" fmla="*/ 37 h 323"/>
                <a:gd name="T56" fmla="*/ 86 w 254"/>
                <a:gd name="T57" fmla="*/ 45 h 323"/>
                <a:gd name="T58" fmla="*/ 71 w 254"/>
                <a:gd name="T59" fmla="*/ 56 h 323"/>
                <a:gd name="T60" fmla="*/ 58 w 254"/>
                <a:gd name="T61" fmla="*/ 71 h 323"/>
                <a:gd name="T62" fmla="*/ 50 w 254"/>
                <a:gd name="T63" fmla="*/ 87 h 323"/>
                <a:gd name="T64" fmla="*/ 42 w 254"/>
                <a:gd name="T65" fmla="*/ 107 h 323"/>
                <a:gd name="T66" fmla="*/ 39 w 254"/>
                <a:gd name="T67" fmla="*/ 129 h 323"/>
                <a:gd name="T68" fmla="*/ 38 w 254"/>
                <a:gd name="T69" fmla="*/ 323 h 323"/>
                <a:gd name="T70" fmla="*/ 0 w 254"/>
                <a:gd name="T71" fmla="*/ 1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5" y="50"/>
                  </a:lnTo>
                  <a:lnTo>
                    <a:pt x="50" y="43"/>
                  </a:lnTo>
                  <a:lnTo>
                    <a:pt x="55" y="38"/>
                  </a:lnTo>
                  <a:lnTo>
                    <a:pt x="59" y="32"/>
                  </a:lnTo>
                  <a:lnTo>
                    <a:pt x="66" y="27"/>
                  </a:lnTo>
                  <a:lnTo>
                    <a:pt x="71" y="22"/>
                  </a:lnTo>
                  <a:lnTo>
                    <a:pt x="78" y="17"/>
                  </a:lnTo>
                  <a:lnTo>
                    <a:pt x="85" y="14"/>
                  </a:lnTo>
                  <a:lnTo>
                    <a:pt x="92" y="11"/>
                  </a:lnTo>
                  <a:lnTo>
                    <a:pt x="99" y="8"/>
                  </a:lnTo>
                  <a:lnTo>
                    <a:pt x="107" y="4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39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4" y="9"/>
                  </a:lnTo>
                  <a:lnTo>
                    <a:pt x="205" y="13"/>
                  </a:lnTo>
                  <a:lnTo>
                    <a:pt x="214" y="18"/>
                  </a:lnTo>
                  <a:lnTo>
                    <a:pt x="223" y="25"/>
                  </a:lnTo>
                  <a:lnTo>
                    <a:pt x="230" y="32"/>
                  </a:lnTo>
                  <a:lnTo>
                    <a:pt x="235" y="41"/>
                  </a:lnTo>
                  <a:lnTo>
                    <a:pt x="241" y="50"/>
                  </a:lnTo>
                  <a:lnTo>
                    <a:pt x="245" y="60"/>
                  </a:lnTo>
                  <a:lnTo>
                    <a:pt x="248" y="70"/>
                  </a:lnTo>
                  <a:lnTo>
                    <a:pt x="251" y="82"/>
                  </a:lnTo>
                  <a:lnTo>
                    <a:pt x="253" y="94"/>
                  </a:lnTo>
                  <a:lnTo>
                    <a:pt x="254" y="107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7" y="73"/>
                  </a:lnTo>
                  <a:lnTo>
                    <a:pt x="203" y="67"/>
                  </a:lnTo>
                  <a:lnTo>
                    <a:pt x="200" y="59"/>
                  </a:lnTo>
                  <a:lnTo>
                    <a:pt x="194" y="54"/>
                  </a:lnTo>
                  <a:lnTo>
                    <a:pt x="189" y="49"/>
                  </a:lnTo>
                  <a:lnTo>
                    <a:pt x="183" y="43"/>
                  </a:lnTo>
                  <a:lnTo>
                    <a:pt x="175" y="40"/>
                  </a:lnTo>
                  <a:lnTo>
                    <a:pt x="166" y="37"/>
                  </a:lnTo>
                  <a:lnTo>
                    <a:pt x="158" y="35"/>
                  </a:lnTo>
                  <a:lnTo>
                    <a:pt x="147" y="32"/>
                  </a:lnTo>
                  <a:lnTo>
                    <a:pt x="136" y="32"/>
                  </a:lnTo>
                  <a:lnTo>
                    <a:pt x="125" y="33"/>
                  </a:lnTo>
                  <a:lnTo>
                    <a:pt x="115" y="35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6" y="45"/>
                  </a:lnTo>
                  <a:lnTo>
                    <a:pt x="79" y="51"/>
                  </a:lnTo>
                  <a:lnTo>
                    <a:pt x="71" y="56"/>
                  </a:lnTo>
                  <a:lnTo>
                    <a:pt x="65" y="64"/>
                  </a:lnTo>
                  <a:lnTo>
                    <a:pt x="58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5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9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6" name="Freeform 38"/>
            <p:cNvSpPr>
              <a:spLocks noEditPoints="1"/>
            </p:cNvSpPr>
            <p:nvPr/>
          </p:nvSpPr>
          <p:spPr bwMode="auto">
            <a:xfrm>
              <a:off x="3795" y="2402"/>
              <a:ext cx="12" cy="145"/>
            </a:xfrm>
            <a:custGeom>
              <a:avLst/>
              <a:gdLst>
                <a:gd name="T0" fmla="*/ 0 w 38"/>
                <a:gd name="T1" fmla="*/ 121 h 434"/>
                <a:gd name="T2" fmla="*/ 38 w 38"/>
                <a:gd name="T3" fmla="*/ 121 h 434"/>
                <a:gd name="T4" fmla="*/ 38 w 38"/>
                <a:gd name="T5" fmla="*/ 434 h 434"/>
                <a:gd name="T6" fmla="*/ 0 w 38"/>
                <a:gd name="T7" fmla="*/ 434 h 434"/>
                <a:gd name="T8" fmla="*/ 0 w 38"/>
                <a:gd name="T9" fmla="*/ 121 h 434"/>
                <a:gd name="T10" fmla="*/ 0 w 38"/>
                <a:gd name="T11" fmla="*/ 0 h 434"/>
                <a:gd name="T12" fmla="*/ 38 w 38"/>
                <a:gd name="T13" fmla="*/ 0 h 434"/>
                <a:gd name="T14" fmla="*/ 38 w 38"/>
                <a:gd name="T15" fmla="*/ 61 h 434"/>
                <a:gd name="T16" fmla="*/ 0 w 38"/>
                <a:gd name="T17" fmla="*/ 61 h 434"/>
                <a:gd name="T18" fmla="*/ 0 w 38"/>
                <a:gd name="T19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7" name="Freeform 39"/>
            <p:cNvSpPr>
              <a:spLocks noEditPoints="1"/>
            </p:cNvSpPr>
            <p:nvPr/>
          </p:nvSpPr>
          <p:spPr bwMode="auto">
            <a:xfrm>
              <a:off x="3813" y="2402"/>
              <a:ext cx="32" cy="183"/>
            </a:xfrm>
            <a:custGeom>
              <a:avLst/>
              <a:gdLst>
                <a:gd name="T0" fmla="*/ 56 w 94"/>
                <a:gd name="T1" fmla="*/ 0 h 549"/>
                <a:gd name="T2" fmla="*/ 94 w 94"/>
                <a:gd name="T3" fmla="*/ 0 h 549"/>
                <a:gd name="T4" fmla="*/ 94 w 94"/>
                <a:gd name="T5" fmla="*/ 61 h 549"/>
                <a:gd name="T6" fmla="*/ 56 w 94"/>
                <a:gd name="T7" fmla="*/ 61 h 549"/>
                <a:gd name="T8" fmla="*/ 56 w 94"/>
                <a:gd name="T9" fmla="*/ 0 h 549"/>
                <a:gd name="T10" fmla="*/ 56 w 94"/>
                <a:gd name="T11" fmla="*/ 121 h 549"/>
                <a:gd name="T12" fmla="*/ 94 w 94"/>
                <a:gd name="T13" fmla="*/ 121 h 549"/>
                <a:gd name="T14" fmla="*/ 94 w 94"/>
                <a:gd name="T15" fmla="*/ 463 h 549"/>
                <a:gd name="T16" fmla="*/ 93 w 94"/>
                <a:gd name="T17" fmla="*/ 480 h 549"/>
                <a:gd name="T18" fmla="*/ 91 w 94"/>
                <a:gd name="T19" fmla="*/ 497 h 549"/>
                <a:gd name="T20" fmla="*/ 90 w 94"/>
                <a:gd name="T21" fmla="*/ 504 h 549"/>
                <a:gd name="T22" fmla="*/ 87 w 94"/>
                <a:gd name="T23" fmla="*/ 511 h 549"/>
                <a:gd name="T24" fmla="*/ 85 w 94"/>
                <a:gd name="T25" fmla="*/ 517 h 549"/>
                <a:gd name="T26" fmla="*/ 81 w 94"/>
                <a:gd name="T27" fmla="*/ 524 h 549"/>
                <a:gd name="T28" fmla="*/ 77 w 94"/>
                <a:gd name="T29" fmla="*/ 529 h 549"/>
                <a:gd name="T30" fmla="*/ 72 w 94"/>
                <a:gd name="T31" fmla="*/ 534 h 549"/>
                <a:gd name="T32" fmla="*/ 66 w 94"/>
                <a:gd name="T33" fmla="*/ 539 h 549"/>
                <a:gd name="T34" fmla="*/ 61 w 94"/>
                <a:gd name="T35" fmla="*/ 543 h 549"/>
                <a:gd name="T36" fmla="*/ 53 w 94"/>
                <a:gd name="T37" fmla="*/ 545 h 549"/>
                <a:gd name="T38" fmla="*/ 46 w 94"/>
                <a:gd name="T39" fmla="*/ 547 h 549"/>
                <a:gd name="T40" fmla="*/ 37 w 94"/>
                <a:gd name="T41" fmla="*/ 549 h 549"/>
                <a:gd name="T42" fmla="*/ 27 w 94"/>
                <a:gd name="T43" fmla="*/ 549 h 549"/>
                <a:gd name="T44" fmla="*/ 14 w 94"/>
                <a:gd name="T45" fmla="*/ 549 h 549"/>
                <a:gd name="T46" fmla="*/ 0 w 94"/>
                <a:gd name="T47" fmla="*/ 548 h 549"/>
                <a:gd name="T48" fmla="*/ 0 w 94"/>
                <a:gd name="T49" fmla="*/ 517 h 549"/>
                <a:gd name="T50" fmla="*/ 11 w 94"/>
                <a:gd name="T51" fmla="*/ 517 h 549"/>
                <a:gd name="T52" fmla="*/ 21 w 94"/>
                <a:gd name="T53" fmla="*/ 517 h 549"/>
                <a:gd name="T54" fmla="*/ 32 w 94"/>
                <a:gd name="T55" fmla="*/ 517 h 549"/>
                <a:gd name="T56" fmla="*/ 39 w 94"/>
                <a:gd name="T57" fmla="*/ 514 h 549"/>
                <a:gd name="T58" fmla="*/ 46 w 94"/>
                <a:gd name="T59" fmla="*/ 510 h 549"/>
                <a:gd name="T60" fmla="*/ 50 w 94"/>
                <a:gd name="T61" fmla="*/ 504 h 549"/>
                <a:gd name="T62" fmla="*/ 53 w 94"/>
                <a:gd name="T63" fmla="*/ 498 h 549"/>
                <a:gd name="T64" fmla="*/ 54 w 94"/>
                <a:gd name="T65" fmla="*/ 490 h 549"/>
                <a:gd name="T66" fmla="*/ 56 w 94"/>
                <a:gd name="T67" fmla="*/ 481 h 549"/>
                <a:gd name="T68" fmla="*/ 56 w 94"/>
                <a:gd name="T69" fmla="*/ 472 h 549"/>
                <a:gd name="T70" fmla="*/ 56 w 94"/>
                <a:gd name="T71" fmla="*/ 121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4" h="549">
                  <a:moveTo>
                    <a:pt x="56" y="0"/>
                  </a:moveTo>
                  <a:lnTo>
                    <a:pt x="94" y="0"/>
                  </a:lnTo>
                  <a:lnTo>
                    <a:pt x="94" y="61"/>
                  </a:lnTo>
                  <a:lnTo>
                    <a:pt x="56" y="61"/>
                  </a:lnTo>
                  <a:lnTo>
                    <a:pt x="56" y="0"/>
                  </a:lnTo>
                  <a:close/>
                  <a:moveTo>
                    <a:pt x="56" y="121"/>
                  </a:moveTo>
                  <a:lnTo>
                    <a:pt x="94" y="121"/>
                  </a:lnTo>
                  <a:lnTo>
                    <a:pt x="94" y="463"/>
                  </a:lnTo>
                  <a:lnTo>
                    <a:pt x="93" y="480"/>
                  </a:lnTo>
                  <a:lnTo>
                    <a:pt x="91" y="497"/>
                  </a:lnTo>
                  <a:lnTo>
                    <a:pt x="90" y="504"/>
                  </a:lnTo>
                  <a:lnTo>
                    <a:pt x="87" y="511"/>
                  </a:lnTo>
                  <a:lnTo>
                    <a:pt x="85" y="517"/>
                  </a:lnTo>
                  <a:lnTo>
                    <a:pt x="81" y="524"/>
                  </a:lnTo>
                  <a:lnTo>
                    <a:pt x="77" y="529"/>
                  </a:lnTo>
                  <a:lnTo>
                    <a:pt x="72" y="534"/>
                  </a:lnTo>
                  <a:lnTo>
                    <a:pt x="66" y="539"/>
                  </a:lnTo>
                  <a:lnTo>
                    <a:pt x="61" y="543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9"/>
                  </a:lnTo>
                  <a:lnTo>
                    <a:pt x="27" y="549"/>
                  </a:lnTo>
                  <a:lnTo>
                    <a:pt x="14" y="549"/>
                  </a:lnTo>
                  <a:lnTo>
                    <a:pt x="0" y="548"/>
                  </a:lnTo>
                  <a:lnTo>
                    <a:pt x="0" y="517"/>
                  </a:lnTo>
                  <a:lnTo>
                    <a:pt x="11" y="517"/>
                  </a:lnTo>
                  <a:lnTo>
                    <a:pt x="21" y="517"/>
                  </a:lnTo>
                  <a:lnTo>
                    <a:pt x="32" y="517"/>
                  </a:lnTo>
                  <a:lnTo>
                    <a:pt x="39" y="514"/>
                  </a:lnTo>
                  <a:lnTo>
                    <a:pt x="46" y="510"/>
                  </a:lnTo>
                  <a:lnTo>
                    <a:pt x="50" y="504"/>
                  </a:lnTo>
                  <a:lnTo>
                    <a:pt x="53" y="498"/>
                  </a:lnTo>
                  <a:lnTo>
                    <a:pt x="54" y="490"/>
                  </a:lnTo>
                  <a:lnTo>
                    <a:pt x="56" y="481"/>
                  </a:lnTo>
                  <a:lnTo>
                    <a:pt x="56" y="472"/>
                  </a:lnTo>
                  <a:lnTo>
                    <a:pt x="5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8" name="Freeform 40"/>
            <p:cNvSpPr>
              <a:spLocks noEditPoints="1"/>
            </p:cNvSpPr>
            <p:nvPr/>
          </p:nvSpPr>
          <p:spPr bwMode="auto">
            <a:xfrm>
              <a:off x="3864" y="2439"/>
              <a:ext cx="93" cy="111"/>
            </a:xfrm>
            <a:custGeom>
              <a:avLst/>
              <a:gdLst>
                <a:gd name="T0" fmla="*/ 238 w 279"/>
                <a:gd name="T1" fmla="*/ 123 h 332"/>
                <a:gd name="T2" fmla="*/ 230 w 279"/>
                <a:gd name="T3" fmla="*/ 93 h 332"/>
                <a:gd name="T4" fmla="*/ 213 w 279"/>
                <a:gd name="T5" fmla="*/ 67 h 332"/>
                <a:gd name="T6" fmla="*/ 191 w 279"/>
                <a:gd name="T7" fmla="*/ 46 h 332"/>
                <a:gd name="T8" fmla="*/ 163 w 279"/>
                <a:gd name="T9" fmla="*/ 35 h 332"/>
                <a:gd name="T10" fmla="*/ 129 w 279"/>
                <a:gd name="T11" fmla="*/ 33 h 332"/>
                <a:gd name="T12" fmla="*/ 99 w 279"/>
                <a:gd name="T13" fmla="*/ 42 h 332"/>
                <a:gd name="T14" fmla="*/ 75 w 279"/>
                <a:gd name="T15" fmla="*/ 59 h 332"/>
                <a:gd name="T16" fmla="*/ 57 w 279"/>
                <a:gd name="T17" fmla="*/ 84 h 332"/>
                <a:gd name="T18" fmla="*/ 45 w 279"/>
                <a:gd name="T19" fmla="*/ 112 h 332"/>
                <a:gd name="T20" fmla="*/ 39 w 279"/>
                <a:gd name="T21" fmla="*/ 145 h 332"/>
                <a:gd name="T22" fmla="*/ 39 w 279"/>
                <a:gd name="T23" fmla="*/ 187 h 332"/>
                <a:gd name="T24" fmla="*/ 44 w 279"/>
                <a:gd name="T25" fmla="*/ 219 h 332"/>
                <a:gd name="T26" fmla="*/ 57 w 279"/>
                <a:gd name="T27" fmla="*/ 249 h 332"/>
                <a:gd name="T28" fmla="*/ 76 w 279"/>
                <a:gd name="T29" fmla="*/ 275 h 332"/>
                <a:gd name="T30" fmla="*/ 104 w 279"/>
                <a:gd name="T31" fmla="*/ 293 h 332"/>
                <a:gd name="T32" fmla="*/ 141 w 279"/>
                <a:gd name="T33" fmla="*/ 299 h 332"/>
                <a:gd name="T34" fmla="*/ 170 w 279"/>
                <a:gd name="T35" fmla="*/ 296 h 332"/>
                <a:gd name="T36" fmla="*/ 194 w 279"/>
                <a:gd name="T37" fmla="*/ 287 h 332"/>
                <a:gd name="T38" fmla="*/ 212 w 279"/>
                <a:gd name="T39" fmla="*/ 272 h 332"/>
                <a:gd name="T40" fmla="*/ 226 w 279"/>
                <a:gd name="T41" fmla="*/ 253 h 332"/>
                <a:gd name="T42" fmla="*/ 237 w 279"/>
                <a:gd name="T43" fmla="*/ 228 h 332"/>
                <a:gd name="T44" fmla="*/ 274 w 279"/>
                <a:gd name="T45" fmla="*/ 232 h 332"/>
                <a:gd name="T46" fmla="*/ 261 w 279"/>
                <a:gd name="T47" fmla="*/ 267 h 332"/>
                <a:gd name="T48" fmla="*/ 242 w 279"/>
                <a:gd name="T49" fmla="*/ 295 h 332"/>
                <a:gd name="T50" fmla="*/ 215 w 279"/>
                <a:gd name="T51" fmla="*/ 315 h 332"/>
                <a:gd name="T52" fmla="*/ 182 w 279"/>
                <a:gd name="T53" fmla="*/ 327 h 332"/>
                <a:gd name="T54" fmla="*/ 141 w 279"/>
                <a:gd name="T55" fmla="*/ 332 h 332"/>
                <a:gd name="T56" fmla="*/ 91 w 279"/>
                <a:gd name="T57" fmla="*/ 324 h 332"/>
                <a:gd name="T58" fmla="*/ 53 w 279"/>
                <a:gd name="T59" fmla="*/ 302 h 332"/>
                <a:gd name="T60" fmla="*/ 26 w 279"/>
                <a:gd name="T61" fmla="*/ 270 h 332"/>
                <a:gd name="T62" fmla="*/ 8 w 279"/>
                <a:gd name="T63" fmla="*/ 230 h 332"/>
                <a:gd name="T64" fmla="*/ 1 w 279"/>
                <a:gd name="T65" fmla="*/ 183 h 332"/>
                <a:gd name="T66" fmla="*/ 2 w 279"/>
                <a:gd name="T67" fmla="*/ 135 h 332"/>
                <a:gd name="T68" fmla="*/ 13 w 279"/>
                <a:gd name="T69" fmla="*/ 91 h 332"/>
                <a:gd name="T70" fmla="*/ 33 w 279"/>
                <a:gd name="T71" fmla="*/ 52 h 332"/>
                <a:gd name="T72" fmla="*/ 64 w 279"/>
                <a:gd name="T73" fmla="*/ 22 h 332"/>
                <a:gd name="T74" fmla="*/ 107 w 279"/>
                <a:gd name="T75" fmla="*/ 4 h 332"/>
                <a:gd name="T76" fmla="*/ 159 w 279"/>
                <a:gd name="T77" fmla="*/ 1 h 332"/>
                <a:gd name="T78" fmla="*/ 206 w 279"/>
                <a:gd name="T79" fmla="*/ 15 h 332"/>
                <a:gd name="T80" fmla="*/ 239 w 279"/>
                <a:gd name="T81" fmla="*/ 43 h 332"/>
                <a:gd name="T82" fmla="*/ 263 w 279"/>
                <a:gd name="T83" fmla="*/ 82 h 332"/>
                <a:gd name="T84" fmla="*/ 276 w 279"/>
                <a:gd name="T85" fmla="*/ 127 h 332"/>
                <a:gd name="T86" fmla="*/ 279 w 279"/>
                <a:gd name="T87" fmla="*/ 17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1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8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5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6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2587" y="2685"/>
              <a:ext cx="87" cy="104"/>
            </a:xfrm>
            <a:custGeom>
              <a:avLst/>
              <a:gdLst>
                <a:gd name="T0" fmla="*/ 45 w 261"/>
                <a:gd name="T1" fmla="*/ 280 h 313"/>
                <a:gd name="T2" fmla="*/ 261 w 261"/>
                <a:gd name="T3" fmla="*/ 280 h 313"/>
                <a:gd name="T4" fmla="*/ 261 w 261"/>
                <a:gd name="T5" fmla="*/ 313 h 313"/>
                <a:gd name="T6" fmla="*/ 0 w 261"/>
                <a:gd name="T7" fmla="*/ 313 h 313"/>
                <a:gd name="T8" fmla="*/ 0 w 261"/>
                <a:gd name="T9" fmla="*/ 282 h 313"/>
                <a:gd name="T10" fmla="*/ 204 w 261"/>
                <a:gd name="T11" fmla="*/ 32 h 313"/>
                <a:gd name="T12" fmla="*/ 14 w 261"/>
                <a:gd name="T13" fmla="*/ 32 h 313"/>
                <a:gd name="T14" fmla="*/ 14 w 261"/>
                <a:gd name="T15" fmla="*/ 0 h 313"/>
                <a:gd name="T16" fmla="*/ 253 w 261"/>
                <a:gd name="T17" fmla="*/ 0 h 313"/>
                <a:gd name="T18" fmla="*/ 253 w 261"/>
                <a:gd name="T19" fmla="*/ 27 h 313"/>
                <a:gd name="T20" fmla="*/ 45 w 261"/>
                <a:gd name="T21" fmla="*/ 28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1" h="313">
                  <a:moveTo>
                    <a:pt x="45" y="280"/>
                  </a:moveTo>
                  <a:lnTo>
                    <a:pt x="261" y="280"/>
                  </a:lnTo>
                  <a:lnTo>
                    <a:pt x="261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4" y="32"/>
                  </a:lnTo>
                  <a:lnTo>
                    <a:pt x="14" y="32"/>
                  </a:lnTo>
                  <a:lnTo>
                    <a:pt x="14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5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0" name="Freeform 42"/>
            <p:cNvSpPr>
              <a:spLocks noEditPoints="1"/>
            </p:cNvSpPr>
            <p:nvPr/>
          </p:nvSpPr>
          <p:spPr bwMode="auto">
            <a:xfrm>
              <a:off x="2683" y="2682"/>
              <a:ext cx="97" cy="110"/>
            </a:xfrm>
            <a:custGeom>
              <a:avLst/>
              <a:gdLst>
                <a:gd name="T0" fmla="*/ 211 w 291"/>
                <a:gd name="T1" fmla="*/ 158 h 331"/>
                <a:gd name="T2" fmla="*/ 185 w 291"/>
                <a:gd name="T3" fmla="*/ 165 h 331"/>
                <a:gd name="T4" fmla="*/ 88 w 291"/>
                <a:gd name="T5" fmla="*/ 184 h 331"/>
                <a:gd name="T6" fmla="*/ 52 w 291"/>
                <a:gd name="T7" fmla="*/ 202 h 331"/>
                <a:gd name="T8" fmla="*/ 39 w 291"/>
                <a:gd name="T9" fmla="*/ 238 h 331"/>
                <a:gd name="T10" fmla="*/ 45 w 291"/>
                <a:gd name="T11" fmla="*/ 263 h 331"/>
                <a:gd name="T12" fmla="*/ 60 w 291"/>
                <a:gd name="T13" fmla="*/ 283 h 331"/>
                <a:gd name="T14" fmla="*/ 82 w 291"/>
                <a:gd name="T15" fmla="*/ 296 h 331"/>
                <a:gd name="T16" fmla="*/ 108 w 291"/>
                <a:gd name="T17" fmla="*/ 300 h 331"/>
                <a:gd name="T18" fmla="*/ 150 w 291"/>
                <a:gd name="T19" fmla="*/ 293 h 331"/>
                <a:gd name="T20" fmla="*/ 185 w 291"/>
                <a:gd name="T21" fmla="*/ 273 h 331"/>
                <a:gd name="T22" fmla="*/ 209 w 291"/>
                <a:gd name="T23" fmla="*/ 243 h 331"/>
                <a:gd name="T24" fmla="*/ 218 w 291"/>
                <a:gd name="T25" fmla="*/ 201 h 331"/>
                <a:gd name="T26" fmla="*/ 18 w 291"/>
                <a:gd name="T27" fmla="*/ 80 h 331"/>
                <a:gd name="T28" fmla="*/ 37 w 291"/>
                <a:gd name="T29" fmla="*/ 40 h 331"/>
                <a:gd name="T30" fmla="*/ 71 w 291"/>
                <a:gd name="T31" fmla="*/ 14 h 331"/>
                <a:gd name="T32" fmla="*/ 115 w 291"/>
                <a:gd name="T33" fmla="*/ 2 h 331"/>
                <a:gd name="T34" fmla="*/ 182 w 291"/>
                <a:gd name="T35" fmla="*/ 4 h 331"/>
                <a:gd name="T36" fmla="*/ 220 w 291"/>
                <a:gd name="T37" fmla="*/ 19 h 331"/>
                <a:gd name="T38" fmla="*/ 247 w 291"/>
                <a:gd name="T39" fmla="*/ 50 h 331"/>
                <a:gd name="T40" fmla="*/ 256 w 291"/>
                <a:gd name="T41" fmla="*/ 101 h 331"/>
                <a:gd name="T42" fmla="*/ 260 w 291"/>
                <a:gd name="T43" fmla="*/ 282 h 331"/>
                <a:gd name="T44" fmla="*/ 274 w 291"/>
                <a:gd name="T45" fmla="*/ 290 h 331"/>
                <a:gd name="T46" fmla="*/ 291 w 291"/>
                <a:gd name="T47" fmla="*/ 321 h 331"/>
                <a:gd name="T48" fmla="*/ 253 w 291"/>
                <a:gd name="T49" fmla="*/ 322 h 331"/>
                <a:gd name="T50" fmla="*/ 235 w 291"/>
                <a:gd name="T51" fmla="*/ 314 h 331"/>
                <a:gd name="T52" fmla="*/ 223 w 291"/>
                <a:gd name="T53" fmla="*/ 290 h 331"/>
                <a:gd name="T54" fmla="*/ 210 w 291"/>
                <a:gd name="T55" fmla="*/ 283 h 331"/>
                <a:gd name="T56" fmla="*/ 169 w 291"/>
                <a:gd name="T57" fmla="*/ 319 h 331"/>
                <a:gd name="T58" fmla="*/ 136 w 291"/>
                <a:gd name="T59" fmla="*/ 329 h 331"/>
                <a:gd name="T60" fmla="*/ 95 w 291"/>
                <a:gd name="T61" fmla="*/ 331 h 331"/>
                <a:gd name="T62" fmla="*/ 55 w 291"/>
                <a:gd name="T63" fmla="*/ 323 h 331"/>
                <a:gd name="T64" fmla="*/ 24 w 291"/>
                <a:gd name="T65" fmla="*/ 303 h 331"/>
                <a:gd name="T66" fmla="*/ 6 w 291"/>
                <a:gd name="T67" fmla="*/ 272 h 331"/>
                <a:gd name="T68" fmla="*/ 1 w 291"/>
                <a:gd name="T69" fmla="*/ 225 h 331"/>
                <a:gd name="T70" fmla="*/ 23 w 291"/>
                <a:gd name="T71" fmla="*/ 180 h 331"/>
                <a:gd name="T72" fmla="*/ 66 w 291"/>
                <a:gd name="T73" fmla="*/ 157 h 331"/>
                <a:gd name="T74" fmla="*/ 137 w 291"/>
                <a:gd name="T75" fmla="*/ 142 h 331"/>
                <a:gd name="T76" fmla="*/ 198 w 291"/>
                <a:gd name="T77" fmla="*/ 134 h 331"/>
                <a:gd name="T78" fmla="*/ 213 w 291"/>
                <a:gd name="T79" fmla="*/ 121 h 331"/>
                <a:gd name="T80" fmla="*/ 217 w 291"/>
                <a:gd name="T81" fmla="*/ 87 h 331"/>
                <a:gd name="T82" fmla="*/ 209 w 291"/>
                <a:gd name="T83" fmla="*/ 59 h 331"/>
                <a:gd name="T84" fmla="*/ 188 w 291"/>
                <a:gd name="T85" fmla="*/ 42 h 331"/>
                <a:gd name="T86" fmla="*/ 153 w 291"/>
                <a:gd name="T87" fmla="*/ 33 h 331"/>
                <a:gd name="T88" fmla="*/ 110 w 291"/>
                <a:gd name="T89" fmla="*/ 34 h 331"/>
                <a:gd name="T90" fmla="*/ 82 w 291"/>
                <a:gd name="T91" fmla="*/ 45 h 331"/>
                <a:gd name="T92" fmla="*/ 63 w 291"/>
                <a:gd name="T93" fmla="*/ 66 h 331"/>
                <a:gd name="T94" fmla="*/ 53 w 291"/>
                <a:gd name="T95" fmla="*/ 9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1" h="331">
                  <a:moveTo>
                    <a:pt x="218" y="151"/>
                  </a:moveTo>
                  <a:lnTo>
                    <a:pt x="217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8" y="160"/>
                  </a:lnTo>
                  <a:lnTo>
                    <a:pt x="202" y="161"/>
                  </a:lnTo>
                  <a:lnTo>
                    <a:pt x="194" y="164"/>
                  </a:lnTo>
                  <a:lnTo>
                    <a:pt x="185" y="165"/>
                  </a:lnTo>
                  <a:lnTo>
                    <a:pt x="160" y="169"/>
                  </a:lnTo>
                  <a:lnTo>
                    <a:pt x="134" y="173"/>
                  </a:lnTo>
                  <a:lnTo>
                    <a:pt x="110" y="177"/>
                  </a:lnTo>
                  <a:lnTo>
                    <a:pt x="88" y="184"/>
                  </a:lnTo>
                  <a:lnTo>
                    <a:pt x="77" y="187"/>
                  </a:lnTo>
                  <a:lnTo>
                    <a:pt x="68" y="191"/>
                  </a:lnTo>
                  <a:lnTo>
                    <a:pt x="60" y="196"/>
                  </a:lnTo>
                  <a:lnTo>
                    <a:pt x="52" y="202"/>
                  </a:lnTo>
                  <a:lnTo>
                    <a:pt x="47" y="209"/>
                  </a:lnTo>
                  <a:lnTo>
                    <a:pt x="42" y="218"/>
                  </a:lnTo>
                  <a:lnTo>
                    <a:pt x="40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5" y="263"/>
                  </a:lnTo>
                  <a:lnTo>
                    <a:pt x="48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60" y="283"/>
                  </a:lnTo>
                  <a:lnTo>
                    <a:pt x="65" y="287"/>
                  </a:lnTo>
                  <a:lnTo>
                    <a:pt x="71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2" y="299"/>
                  </a:lnTo>
                  <a:lnTo>
                    <a:pt x="108" y="300"/>
                  </a:lnTo>
                  <a:lnTo>
                    <a:pt x="120" y="299"/>
                  </a:lnTo>
                  <a:lnTo>
                    <a:pt x="130" y="298"/>
                  </a:lnTo>
                  <a:lnTo>
                    <a:pt x="141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9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3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9" y="243"/>
                  </a:lnTo>
                  <a:lnTo>
                    <a:pt x="213" y="233"/>
                  </a:lnTo>
                  <a:lnTo>
                    <a:pt x="216" y="223"/>
                  </a:lnTo>
                  <a:lnTo>
                    <a:pt x="217" y="213"/>
                  </a:lnTo>
                  <a:lnTo>
                    <a:pt x="218" y="201"/>
                  </a:lnTo>
                  <a:lnTo>
                    <a:pt x="218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8" y="80"/>
                  </a:lnTo>
                  <a:lnTo>
                    <a:pt x="21" y="68"/>
                  </a:lnTo>
                  <a:lnTo>
                    <a:pt x="25" y="58"/>
                  </a:lnTo>
                  <a:lnTo>
                    <a:pt x="31" y="49"/>
                  </a:lnTo>
                  <a:lnTo>
                    <a:pt x="37" y="40"/>
                  </a:lnTo>
                  <a:lnTo>
                    <a:pt x="45" y="32"/>
                  </a:lnTo>
                  <a:lnTo>
                    <a:pt x="52" y="26"/>
                  </a:lnTo>
                  <a:lnTo>
                    <a:pt x="61" y="19"/>
                  </a:lnTo>
                  <a:lnTo>
                    <a:pt x="71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5" y="2"/>
                  </a:lnTo>
                  <a:lnTo>
                    <a:pt x="128" y="1"/>
                  </a:lnTo>
                  <a:lnTo>
                    <a:pt x="141" y="0"/>
                  </a:lnTo>
                  <a:lnTo>
                    <a:pt x="161" y="1"/>
                  </a:lnTo>
                  <a:lnTo>
                    <a:pt x="182" y="4"/>
                  </a:lnTo>
                  <a:lnTo>
                    <a:pt x="193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20" y="19"/>
                  </a:lnTo>
                  <a:lnTo>
                    <a:pt x="227" y="25"/>
                  </a:lnTo>
                  <a:lnTo>
                    <a:pt x="235" y="32"/>
                  </a:lnTo>
                  <a:lnTo>
                    <a:pt x="241" y="40"/>
                  </a:lnTo>
                  <a:lnTo>
                    <a:pt x="247" y="50"/>
                  </a:lnTo>
                  <a:lnTo>
                    <a:pt x="251" y="60"/>
                  </a:lnTo>
                  <a:lnTo>
                    <a:pt x="254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60" y="282"/>
                  </a:lnTo>
                  <a:lnTo>
                    <a:pt x="262" y="285"/>
                  </a:lnTo>
                  <a:lnTo>
                    <a:pt x="265" y="287"/>
                  </a:lnTo>
                  <a:lnTo>
                    <a:pt x="269" y="289"/>
                  </a:lnTo>
                  <a:lnTo>
                    <a:pt x="274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1" y="288"/>
                  </a:lnTo>
                  <a:lnTo>
                    <a:pt x="291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60" y="323"/>
                  </a:lnTo>
                  <a:lnTo>
                    <a:pt x="253" y="322"/>
                  </a:lnTo>
                  <a:lnTo>
                    <a:pt x="248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5" y="314"/>
                  </a:lnTo>
                  <a:lnTo>
                    <a:pt x="231" y="311"/>
                  </a:lnTo>
                  <a:lnTo>
                    <a:pt x="229" y="308"/>
                  </a:lnTo>
                  <a:lnTo>
                    <a:pt x="225" y="299"/>
                  </a:lnTo>
                  <a:lnTo>
                    <a:pt x="223" y="290"/>
                  </a:lnTo>
                  <a:lnTo>
                    <a:pt x="222" y="280"/>
                  </a:lnTo>
                  <a:lnTo>
                    <a:pt x="221" y="268"/>
                  </a:lnTo>
                  <a:lnTo>
                    <a:pt x="220" y="268"/>
                  </a:lnTo>
                  <a:lnTo>
                    <a:pt x="210" y="283"/>
                  </a:lnTo>
                  <a:lnTo>
                    <a:pt x="199" y="295"/>
                  </a:lnTo>
                  <a:lnTo>
                    <a:pt x="188" y="306"/>
                  </a:lnTo>
                  <a:lnTo>
                    <a:pt x="175" y="315"/>
                  </a:lnTo>
                  <a:lnTo>
                    <a:pt x="169" y="319"/>
                  </a:lnTo>
                  <a:lnTo>
                    <a:pt x="161" y="323"/>
                  </a:lnTo>
                  <a:lnTo>
                    <a:pt x="154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7" y="330"/>
                  </a:lnTo>
                  <a:lnTo>
                    <a:pt x="117" y="331"/>
                  </a:lnTo>
                  <a:lnTo>
                    <a:pt x="106" y="331"/>
                  </a:lnTo>
                  <a:lnTo>
                    <a:pt x="95" y="331"/>
                  </a:lnTo>
                  <a:lnTo>
                    <a:pt x="85" y="330"/>
                  </a:lnTo>
                  <a:lnTo>
                    <a:pt x="75" y="328"/>
                  </a:lnTo>
                  <a:lnTo>
                    <a:pt x="65" y="326"/>
                  </a:lnTo>
                  <a:lnTo>
                    <a:pt x="55" y="323"/>
                  </a:lnTo>
                  <a:lnTo>
                    <a:pt x="47" y="320"/>
                  </a:lnTo>
                  <a:lnTo>
                    <a:pt x="39" y="315"/>
                  </a:lnTo>
                  <a:lnTo>
                    <a:pt x="32" y="310"/>
                  </a:lnTo>
                  <a:lnTo>
                    <a:pt x="24" y="303"/>
                  </a:lnTo>
                  <a:lnTo>
                    <a:pt x="19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6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5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2" y="173"/>
                  </a:lnTo>
                  <a:lnTo>
                    <a:pt x="42" y="166"/>
                  </a:lnTo>
                  <a:lnTo>
                    <a:pt x="54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9" y="139"/>
                  </a:lnTo>
                  <a:lnTo>
                    <a:pt x="180" y="138"/>
                  </a:lnTo>
                  <a:lnTo>
                    <a:pt x="190" y="136"/>
                  </a:lnTo>
                  <a:lnTo>
                    <a:pt x="198" y="134"/>
                  </a:lnTo>
                  <a:lnTo>
                    <a:pt x="206" y="130"/>
                  </a:lnTo>
                  <a:lnTo>
                    <a:pt x="209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5" y="118"/>
                  </a:lnTo>
                  <a:lnTo>
                    <a:pt x="217" y="108"/>
                  </a:lnTo>
                  <a:lnTo>
                    <a:pt x="218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2" y="65"/>
                  </a:lnTo>
                  <a:lnTo>
                    <a:pt x="209" y="59"/>
                  </a:lnTo>
                  <a:lnTo>
                    <a:pt x="204" y="54"/>
                  </a:lnTo>
                  <a:lnTo>
                    <a:pt x="199" y="50"/>
                  </a:lnTo>
                  <a:lnTo>
                    <a:pt x="194" y="45"/>
                  </a:lnTo>
                  <a:lnTo>
                    <a:pt x="188" y="42"/>
                  </a:lnTo>
                  <a:lnTo>
                    <a:pt x="182" y="39"/>
                  </a:lnTo>
                  <a:lnTo>
                    <a:pt x="175" y="37"/>
                  </a:lnTo>
                  <a:lnTo>
                    <a:pt x="168" y="36"/>
                  </a:lnTo>
                  <a:lnTo>
                    <a:pt x="153" y="33"/>
                  </a:lnTo>
                  <a:lnTo>
                    <a:pt x="136" y="32"/>
                  </a:lnTo>
                  <a:lnTo>
                    <a:pt x="128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2" y="55"/>
                  </a:lnTo>
                  <a:lnTo>
                    <a:pt x="67" y="60"/>
                  </a:lnTo>
                  <a:lnTo>
                    <a:pt x="63" y="66"/>
                  </a:lnTo>
                  <a:lnTo>
                    <a:pt x="60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2841" y="2685"/>
              <a:ext cx="88" cy="104"/>
            </a:xfrm>
            <a:custGeom>
              <a:avLst/>
              <a:gdLst>
                <a:gd name="T0" fmla="*/ 46 w 262"/>
                <a:gd name="T1" fmla="*/ 280 h 313"/>
                <a:gd name="T2" fmla="*/ 262 w 262"/>
                <a:gd name="T3" fmla="*/ 280 h 313"/>
                <a:gd name="T4" fmla="*/ 262 w 262"/>
                <a:gd name="T5" fmla="*/ 313 h 313"/>
                <a:gd name="T6" fmla="*/ 0 w 262"/>
                <a:gd name="T7" fmla="*/ 313 h 313"/>
                <a:gd name="T8" fmla="*/ 0 w 262"/>
                <a:gd name="T9" fmla="*/ 282 h 313"/>
                <a:gd name="T10" fmla="*/ 205 w 262"/>
                <a:gd name="T11" fmla="*/ 32 h 313"/>
                <a:gd name="T12" fmla="*/ 13 w 262"/>
                <a:gd name="T13" fmla="*/ 32 h 313"/>
                <a:gd name="T14" fmla="*/ 13 w 262"/>
                <a:gd name="T15" fmla="*/ 0 h 313"/>
                <a:gd name="T16" fmla="*/ 253 w 262"/>
                <a:gd name="T17" fmla="*/ 0 h 313"/>
                <a:gd name="T18" fmla="*/ 253 w 262"/>
                <a:gd name="T19" fmla="*/ 27 h 313"/>
                <a:gd name="T20" fmla="*/ 46 w 262"/>
                <a:gd name="T21" fmla="*/ 28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313">
                  <a:moveTo>
                    <a:pt x="46" y="280"/>
                  </a:moveTo>
                  <a:lnTo>
                    <a:pt x="262" y="280"/>
                  </a:lnTo>
                  <a:lnTo>
                    <a:pt x="262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5" y="32"/>
                  </a:lnTo>
                  <a:lnTo>
                    <a:pt x="13" y="32"/>
                  </a:lnTo>
                  <a:lnTo>
                    <a:pt x="13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6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2" name="Freeform 44"/>
            <p:cNvSpPr>
              <a:spLocks noEditPoints="1"/>
            </p:cNvSpPr>
            <p:nvPr/>
          </p:nvSpPr>
          <p:spPr bwMode="auto">
            <a:xfrm>
              <a:off x="2938" y="2682"/>
              <a:ext cx="97" cy="110"/>
            </a:xfrm>
            <a:custGeom>
              <a:avLst/>
              <a:gdLst>
                <a:gd name="T0" fmla="*/ 211 w 290"/>
                <a:gd name="T1" fmla="*/ 158 h 331"/>
                <a:gd name="T2" fmla="*/ 184 w 290"/>
                <a:gd name="T3" fmla="*/ 165 h 331"/>
                <a:gd name="T4" fmla="*/ 86 w 290"/>
                <a:gd name="T5" fmla="*/ 184 h 331"/>
                <a:gd name="T6" fmla="*/ 52 w 290"/>
                <a:gd name="T7" fmla="*/ 202 h 331"/>
                <a:gd name="T8" fmla="*/ 39 w 290"/>
                <a:gd name="T9" fmla="*/ 238 h 331"/>
                <a:gd name="T10" fmla="*/ 44 w 290"/>
                <a:gd name="T11" fmla="*/ 263 h 331"/>
                <a:gd name="T12" fmla="*/ 59 w 290"/>
                <a:gd name="T13" fmla="*/ 283 h 331"/>
                <a:gd name="T14" fmla="*/ 82 w 290"/>
                <a:gd name="T15" fmla="*/ 296 h 331"/>
                <a:gd name="T16" fmla="*/ 108 w 290"/>
                <a:gd name="T17" fmla="*/ 300 h 331"/>
                <a:gd name="T18" fmla="*/ 150 w 290"/>
                <a:gd name="T19" fmla="*/ 293 h 331"/>
                <a:gd name="T20" fmla="*/ 185 w 290"/>
                <a:gd name="T21" fmla="*/ 273 h 331"/>
                <a:gd name="T22" fmla="*/ 208 w 290"/>
                <a:gd name="T23" fmla="*/ 243 h 331"/>
                <a:gd name="T24" fmla="*/ 217 w 290"/>
                <a:gd name="T25" fmla="*/ 201 h 331"/>
                <a:gd name="T26" fmla="*/ 17 w 290"/>
                <a:gd name="T27" fmla="*/ 80 h 331"/>
                <a:gd name="T28" fmla="*/ 37 w 290"/>
                <a:gd name="T29" fmla="*/ 40 h 331"/>
                <a:gd name="T30" fmla="*/ 69 w 290"/>
                <a:gd name="T31" fmla="*/ 14 h 331"/>
                <a:gd name="T32" fmla="*/ 114 w 290"/>
                <a:gd name="T33" fmla="*/ 2 h 331"/>
                <a:gd name="T34" fmla="*/ 181 w 290"/>
                <a:gd name="T35" fmla="*/ 4 h 331"/>
                <a:gd name="T36" fmla="*/ 219 w 290"/>
                <a:gd name="T37" fmla="*/ 19 h 331"/>
                <a:gd name="T38" fmla="*/ 245 w 290"/>
                <a:gd name="T39" fmla="*/ 50 h 331"/>
                <a:gd name="T40" fmla="*/ 256 w 290"/>
                <a:gd name="T41" fmla="*/ 101 h 331"/>
                <a:gd name="T42" fmla="*/ 259 w 290"/>
                <a:gd name="T43" fmla="*/ 282 h 331"/>
                <a:gd name="T44" fmla="*/ 273 w 290"/>
                <a:gd name="T45" fmla="*/ 290 h 331"/>
                <a:gd name="T46" fmla="*/ 290 w 290"/>
                <a:gd name="T47" fmla="*/ 321 h 331"/>
                <a:gd name="T48" fmla="*/ 253 w 290"/>
                <a:gd name="T49" fmla="*/ 322 h 331"/>
                <a:gd name="T50" fmla="*/ 234 w 290"/>
                <a:gd name="T51" fmla="*/ 314 h 331"/>
                <a:gd name="T52" fmla="*/ 222 w 290"/>
                <a:gd name="T53" fmla="*/ 290 h 331"/>
                <a:gd name="T54" fmla="*/ 209 w 290"/>
                <a:gd name="T55" fmla="*/ 283 h 331"/>
                <a:gd name="T56" fmla="*/ 168 w 290"/>
                <a:gd name="T57" fmla="*/ 319 h 331"/>
                <a:gd name="T58" fmla="*/ 136 w 290"/>
                <a:gd name="T59" fmla="*/ 329 h 331"/>
                <a:gd name="T60" fmla="*/ 94 w 290"/>
                <a:gd name="T61" fmla="*/ 331 h 331"/>
                <a:gd name="T62" fmla="*/ 55 w 290"/>
                <a:gd name="T63" fmla="*/ 323 h 331"/>
                <a:gd name="T64" fmla="*/ 24 w 290"/>
                <a:gd name="T65" fmla="*/ 303 h 331"/>
                <a:gd name="T66" fmla="*/ 4 w 290"/>
                <a:gd name="T67" fmla="*/ 272 h 331"/>
                <a:gd name="T68" fmla="*/ 1 w 290"/>
                <a:gd name="T69" fmla="*/ 225 h 331"/>
                <a:gd name="T70" fmla="*/ 23 w 290"/>
                <a:gd name="T71" fmla="*/ 180 h 331"/>
                <a:gd name="T72" fmla="*/ 66 w 290"/>
                <a:gd name="T73" fmla="*/ 157 h 331"/>
                <a:gd name="T74" fmla="*/ 137 w 290"/>
                <a:gd name="T75" fmla="*/ 142 h 331"/>
                <a:gd name="T76" fmla="*/ 198 w 290"/>
                <a:gd name="T77" fmla="*/ 134 h 331"/>
                <a:gd name="T78" fmla="*/ 213 w 290"/>
                <a:gd name="T79" fmla="*/ 121 h 331"/>
                <a:gd name="T80" fmla="*/ 217 w 290"/>
                <a:gd name="T81" fmla="*/ 87 h 331"/>
                <a:gd name="T82" fmla="*/ 207 w 290"/>
                <a:gd name="T83" fmla="*/ 59 h 331"/>
                <a:gd name="T84" fmla="*/ 188 w 290"/>
                <a:gd name="T85" fmla="*/ 42 h 331"/>
                <a:gd name="T86" fmla="*/ 152 w 290"/>
                <a:gd name="T87" fmla="*/ 33 h 331"/>
                <a:gd name="T88" fmla="*/ 110 w 290"/>
                <a:gd name="T89" fmla="*/ 34 h 331"/>
                <a:gd name="T90" fmla="*/ 82 w 290"/>
                <a:gd name="T91" fmla="*/ 45 h 331"/>
                <a:gd name="T92" fmla="*/ 63 w 290"/>
                <a:gd name="T93" fmla="*/ 66 h 331"/>
                <a:gd name="T94" fmla="*/ 53 w 290"/>
                <a:gd name="T95" fmla="*/ 9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3" y="164"/>
                  </a:lnTo>
                  <a:lnTo>
                    <a:pt x="184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7" y="187"/>
                  </a:lnTo>
                  <a:lnTo>
                    <a:pt x="67" y="191"/>
                  </a:lnTo>
                  <a:lnTo>
                    <a:pt x="59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30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2" y="26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5" y="287"/>
                  </a:lnTo>
                  <a:lnTo>
                    <a:pt x="268" y="289"/>
                  </a:lnTo>
                  <a:lnTo>
                    <a:pt x="273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58" y="323"/>
                  </a:lnTo>
                  <a:lnTo>
                    <a:pt x="253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5" y="299"/>
                  </a:lnTo>
                  <a:lnTo>
                    <a:pt x="222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3"/>
                  </a:lnTo>
                  <a:lnTo>
                    <a:pt x="153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7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1" y="310"/>
                  </a:lnTo>
                  <a:lnTo>
                    <a:pt x="24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8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1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6" y="32"/>
                  </a:lnTo>
                  <a:lnTo>
                    <a:pt x="126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3" y="66"/>
                  </a:lnTo>
                  <a:lnTo>
                    <a:pt x="59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3" name="Freeform 45"/>
            <p:cNvSpPr>
              <a:spLocks noEditPoints="1"/>
            </p:cNvSpPr>
            <p:nvPr/>
          </p:nvSpPr>
          <p:spPr bwMode="auto">
            <a:xfrm>
              <a:off x="3049" y="2682"/>
              <a:ext cx="96" cy="146"/>
            </a:xfrm>
            <a:custGeom>
              <a:avLst/>
              <a:gdLst>
                <a:gd name="T0" fmla="*/ 119 w 289"/>
                <a:gd name="T1" fmla="*/ 36 h 438"/>
                <a:gd name="T2" fmla="*/ 85 w 289"/>
                <a:gd name="T3" fmla="*/ 50 h 438"/>
                <a:gd name="T4" fmla="*/ 61 w 289"/>
                <a:gd name="T5" fmla="*/ 72 h 438"/>
                <a:gd name="T6" fmla="*/ 47 w 289"/>
                <a:gd name="T7" fmla="*/ 104 h 438"/>
                <a:gd name="T8" fmla="*/ 39 w 289"/>
                <a:gd name="T9" fmla="*/ 140 h 438"/>
                <a:gd name="T10" fmla="*/ 38 w 289"/>
                <a:gd name="T11" fmla="*/ 178 h 438"/>
                <a:gd name="T12" fmla="*/ 44 w 289"/>
                <a:gd name="T13" fmla="*/ 215 h 438"/>
                <a:gd name="T14" fmla="*/ 57 w 289"/>
                <a:gd name="T15" fmla="*/ 247 h 438"/>
                <a:gd name="T16" fmla="*/ 78 w 289"/>
                <a:gd name="T17" fmla="*/ 274 h 438"/>
                <a:gd name="T18" fmla="*/ 108 w 289"/>
                <a:gd name="T19" fmla="*/ 293 h 438"/>
                <a:gd name="T20" fmla="*/ 149 w 289"/>
                <a:gd name="T21" fmla="*/ 300 h 438"/>
                <a:gd name="T22" fmla="*/ 184 w 289"/>
                <a:gd name="T23" fmla="*/ 293 h 438"/>
                <a:gd name="T24" fmla="*/ 212 w 289"/>
                <a:gd name="T25" fmla="*/ 274 h 438"/>
                <a:gd name="T26" fmla="*/ 233 w 289"/>
                <a:gd name="T27" fmla="*/ 247 h 438"/>
                <a:gd name="T28" fmla="*/ 245 w 289"/>
                <a:gd name="T29" fmla="*/ 215 h 438"/>
                <a:gd name="T30" fmla="*/ 250 w 289"/>
                <a:gd name="T31" fmla="*/ 178 h 438"/>
                <a:gd name="T32" fmla="*/ 249 w 289"/>
                <a:gd name="T33" fmla="*/ 141 h 438"/>
                <a:gd name="T34" fmla="*/ 241 w 289"/>
                <a:gd name="T35" fmla="*/ 107 h 438"/>
                <a:gd name="T36" fmla="*/ 226 w 289"/>
                <a:gd name="T37" fmla="*/ 74 h 438"/>
                <a:gd name="T38" fmla="*/ 204 w 289"/>
                <a:gd name="T39" fmla="*/ 51 h 438"/>
                <a:gd name="T40" fmla="*/ 173 w 289"/>
                <a:gd name="T41" fmla="*/ 36 h 438"/>
                <a:gd name="T42" fmla="*/ 0 w 289"/>
                <a:gd name="T43" fmla="*/ 10 h 438"/>
                <a:gd name="T44" fmla="*/ 36 w 289"/>
                <a:gd name="T45" fmla="*/ 69 h 438"/>
                <a:gd name="T46" fmla="*/ 49 w 289"/>
                <a:gd name="T47" fmla="*/ 46 h 438"/>
                <a:gd name="T48" fmla="*/ 66 w 289"/>
                <a:gd name="T49" fmla="*/ 28 h 438"/>
                <a:gd name="T50" fmla="*/ 87 w 289"/>
                <a:gd name="T51" fmla="*/ 14 h 438"/>
                <a:gd name="T52" fmla="*/ 112 w 289"/>
                <a:gd name="T53" fmla="*/ 5 h 438"/>
                <a:gd name="T54" fmla="*/ 139 w 289"/>
                <a:gd name="T55" fmla="*/ 1 h 438"/>
                <a:gd name="T56" fmla="*/ 182 w 289"/>
                <a:gd name="T57" fmla="*/ 4 h 438"/>
                <a:gd name="T58" fmla="*/ 223 w 289"/>
                <a:gd name="T59" fmla="*/ 20 h 438"/>
                <a:gd name="T60" fmla="*/ 254 w 289"/>
                <a:gd name="T61" fmla="*/ 50 h 438"/>
                <a:gd name="T62" fmla="*/ 276 w 289"/>
                <a:gd name="T63" fmla="*/ 88 h 438"/>
                <a:gd name="T64" fmla="*/ 287 w 289"/>
                <a:gd name="T65" fmla="*/ 134 h 438"/>
                <a:gd name="T66" fmla="*/ 289 w 289"/>
                <a:gd name="T67" fmla="*/ 182 h 438"/>
                <a:gd name="T68" fmla="*/ 280 w 289"/>
                <a:gd name="T69" fmla="*/ 230 h 438"/>
                <a:gd name="T70" fmla="*/ 262 w 289"/>
                <a:gd name="T71" fmla="*/ 271 h 438"/>
                <a:gd name="T72" fmla="*/ 235 w 289"/>
                <a:gd name="T73" fmla="*/ 303 h 438"/>
                <a:gd name="T74" fmla="*/ 196 w 289"/>
                <a:gd name="T75" fmla="*/ 324 h 438"/>
                <a:gd name="T76" fmla="*/ 149 w 289"/>
                <a:gd name="T77" fmla="*/ 331 h 438"/>
                <a:gd name="T78" fmla="*/ 123 w 289"/>
                <a:gd name="T79" fmla="*/ 329 h 438"/>
                <a:gd name="T80" fmla="*/ 98 w 289"/>
                <a:gd name="T81" fmla="*/ 322 h 438"/>
                <a:gd name="T82" fmla="*/ 75 w 289"/>
                <a:gd name="T83" fmla="*/ 310 h 438"/>
                <a:gd name="T84" fmla="*/ 57 w 289"/>
                <a:gd name="T85" fmla="*/ 293 h 438"/>
                <a:gd name="T86" fmla="*/ 43 w 289"/>
                <a:gd name="T87" fmla="*/ 271 h 438"/>
                <a:gd name="T88" fmla="*/ 38 w 289"/>
                <a:gd name="T89" fmla="*/ 4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9" h="438">
                  <a:moveTo>
                    <a:pt x="149" y="32"/>
                  </a:moveTo>
                  <a:lnTo>
                    <a:pt x="132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5" y="50"/>
                  </a:lnTo>
                  <a:lnTo>
                    <a:pt x="76" y="56"/>
                  </a:lnTo>
                  <a:lnTo>
                    <a:pt x="68" y="64"/>
                  </a:lnTo>
                  <a:lnTo>
                    <a:pt x="61" y="72"/>
                  </a:lnTo>
                  <a:lnTo>
                    <a:pt x="56" y="82"/>
                  </a:lnTo>
                  <a:lnTo>
                    <a:pt x="50" y="93"/>
                  </a:lnTo>
                  <a:lnTo>
                    <a:pt x="47" y="104"/>
                  </a:lnTo>
                  <a:lnTo>
                    <a:pt x="44" y="115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7" y="226"/>
                  </a:lnTo>
                  <a:lnTo>
                    <a:pt x="51" y="236"/>
                  </a:lnTo>
                  <a:lnTo>
                    <a:pt x="57" y="247"/>
                  </a:lnTo>
                  <a:lnTo>
                    <a:pt x="63" y="257"/>
                  </a:lnTo>
                  <a:lnTo>
                    <a:pt x="70" y="267"/>
                  </a:lnTo>
                  <a:lnTo>
                    <a:pt x="78" y="274"/>
                  </a:lnTo>
                  <a:lnTo>
                    <a:pt x="87" y="282"/>
                  </a:lnTo>
                  <a:lnTo>
                    <a:pt x="97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9" y="300"/>
                  </a:lnTo>
                  <a:lnTo>
                    <a:pt x="162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4" y="282"/>
                  </a:lnTo>
                  <a:lnTo>
                    <a:pt x="212" y="274"/>
                  </a:lnTo>
                  <a:lnTo>
                    <a:pt x="220" y="267"/>
                  </a:lnTo>
                  <a:lnTo>
                    <a:pt x="226" y="257"/>
                  </a:lnTo>
                  <a:lnTo>
                    <a:pt x="233" y="247"/>
                  </a:lnTo>
                  <a:lnTo>
                    <a:pt x="237" y="236"/>
                  </a:lnTo>
                  <a:lnTo>
                    <a:pt x="241" y="226"/>
                  </a:lnTo>
                  <a:lnTo>
                    <a:pt x="245" y="215"/>
                  </a:lnTo>
                  <a:lnTo>
                    <a:pt x="248" y="203"/>
                  </a:lnTo>
                  <a:lnTo>
                    <a:pt x="249" y="190"/>
                  </a:lnTo>
                  <a:lnTo>
                    <a:pt x="250" y="178"/>
                  </a:lnTo>
                  <a:lnTo>
                    <a:pt x="251" y="166"/>
                  </a:lnTo>
                  <a:lnTo>
                    <a:pt x="250" y="154"/>
                  </a:lnTo>
                  <a:lnTo>
                    <a:pt x="249" y="141"/>
                  </a:lnTo>
                  <a:lnTo>
                    <a:pt x="248" y="130"/>
                  </a:lnTo>
                  <a:lnTo>
                    <a:pt x="245" y="118"/>
                  </a:lnTo>
                  <a:lnTo>
                    <a:pt x="241" y="107"/>
                  </a:lnTo>
                  <a:lnTo>
                    <a:pt x="237" y="95"/>
                  </a:lnTo>
                  <a:lnTo>
                    <a:pt x="233" y="85"/>
                  </a:lnTo>
                  <a:lnTo>
                    <a:pt x="226" y="74"/>
                  </a:lnTo>
                  <a:lnTo>
                    <a:pt x="220" y="66"/>
                  </a:lnTo>
                  <a:lnTo>
                    <a:pt x="212" y="57"/>
                  </a:lnTo>
                  <a:lnTo>
                    <a:pt x="204" y="51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2" y="33"/>
                  </a:lnTo>
                  <a:lnTo>
                    <a:pt x="149" y="32"/>
                  </a:lnTo>
                  <a:close/>
                  <a:moveTo>
                    <a:pt x="0" y="10"/>
                  </a:moveTo>
                  <a:lnTo>
                    <a:pt x="35" y="10"/>
                  </a:lnTo>
                  <a:lnTo>
                    <a:pt x="35" y="69"/>
                  </a:lnTo>
                  <a:lnTo>
                    <a:pt x="36" y="69"/>
                  </a:lnTo>
                  <a:lnTo>
                    <a:pt x="39" y="61"/>
                  </a:lnTo>
                  <a:lnTo>
                    <a:pt x="44" y="54"/>
                  </a:lnTo>
                  <a:lnTo>
                    <a:pt x="49" y="46"/>
                  </a:lnTo>
                  <a:lnTo>
                    <a:pt x="55" y="40"/>
                  </a:lnTo>
                  <a:lnTo>
                    <a:pt x="60" y="33"/>
                  </a:lnTo>
                  <a:lnTo>
                    <a:pt x="66" y="28"/>
                  </a:lnTo>
                  <a:lnTo>
                    <a:pt x="73" y="23"/>
                  </a:lnTo>
                  <a:lnTo>
                    <a:pt x="79" y="18"/>
                  </a:lnTo>
                  <a:lnTo>
                    <a:pt x="87" y="14"/>
                  </a:lnTo>
                  <a:lnTo>
                    <a:pt x="95" y="11"/>
                  </a:lnTo>
                  <a:lnTo>
                    <a:pt x="103" y="7"/>
                  </a:lnTo>
                  <a:lnTo>
                    <a:pt x="112" y="5"/>
                  </a:lnTo>
                  <a:lnTo>
                    <a:pt x="120" y="3"/>
                  </a:lnTo>
                  <a:lnTo>
                    <a:pt x="129" y="1"/>
                  </a:lnTo>
                  <a:lnTo>
                    <a:pt x="139" y="1"/>
                  </a:lnTo>
                  <a:lnTo>
                    <a:pt x="149" y="0"/>
                  </a:lnTo>
                  <a:lnTo>
                    <a:pt x="166" y="1"/>
                  </a:lnTo>
                  <a:lnTo>
                    <a:pt x="182" y="4"/>
                  </a:lnTo>
                  <a:lnTo>
                    <a:pt x="196" y="7"/>
                  </a:lnTo>
                  <a:lnTo>
                    <a:pt x="210" y="14"/>
                  </a:lnTo>
                  <a:lnTo>
                    <a:pt x="223" y="20"/>
                  </a:lnTo>
                  <a:lnTo>
                    <a:pt x="235" y="29"/>
                  </a:lnTo>
                  <a:lnTo>
                    <a:pt x="245" y="39"/>
                  </a:lnTo>
                  <a:lnTo>
                    <a:pt x="254" y="50"/>
                  </a:lnTo>
                  <a:lnTo>
                    <a:pt x="262" y="61"/>
                  </a:lnTo>
                  <a:lnTo>
                    <a:pt x="270" y="74"/>
                  </a:lnTo>
                  <a:lnTo>
                    <a:pt x="276" y="88"/>
                  </a:lnTo>
                  <a:lnTo>
                    <a:pt x="280" y="103"/>
                  </a:lnTo>
                  <a:lnTo>
                    <a:pt x="285" y="118"/>
                  </a:lnTo>
                  <a:lnTo>
                    <a:pt x="287" y="134"/>
                  </a:lnTo>
                  <a:lnTo>
                    <a:pt x="289" y="150"/>
                  </a:lnTo>
                  <a:lnTo>
                    <a:pt x="289" y="166"/>
                  </a:lnTo>
                  <a:lnTo>
                    <a:pt x="289" y="182"/>
                  </a:lnTo>
                  <a:lnTo>
                    <a:pt x="287" y="199"/>
                  </a:lnTo>
                  <a:lnTo>
                    <a:pt x="285" y="215"/>
                  </a:lnTo>
                  <a:lnTo>
                    <a:pt x="280" y="230"/>
                  </a:lnTo>
                  <a:lnTo>
                    <a:pt x="276" y="244"/>
                  </a:lnTo>
                  <a:lnTo>
                    <a:pt x="270" y="258"/>
                  </a:lnTo>
                  <a:lnTo>
                    <a:pt x="262" y="271"/>
                  </a:lnTo>
                  <a:lnTo>
                    <a:pt x="254" y="283"/>
                  </a:lnTo>
                  <a:lnTo>
                    <a:pt x="245" y="294"/>
                  </a:lnTo>
                  <a:lnTo>
                    <a:pt x="235" y="303"/>
                  </a:lnTo>
                  <a:lnTo>
                    <a:pt x="223" y="311"/>
                  </a:lnTo>
                  <a:lnTo>
                    <a:pt x="210" y="319"/>
                  </a:lnTo>
                  <a:lnTo>
                    <a:pt x="196" y="324"/>
                  </a:lnTo>
                  <a:lnTo>
                    <a:pt x="182" y="328"/>
                  </a:lnTo>
                  <a:lnTo>
                    <a:pt x="166" y="331"/>
                  </a:lnTo>
                  <a:lnTo>
                    <a:pt x="149" y="331"/>
                  </a:lnTo>
                  <a:lnTo>
                    <a:pt x="140" y="331"/>
                  </a:lnTo>
                  <a:lnTo>
                    <a:pt x="131" y="330"/>
                  </a:lnTo>
                  <a:lnTo>
                    <a:pt x="123" y="329"/>
                  </a:lnTo>
                  <a:lnTo>
                    <a:pt x="114" y="327"/>
                  </a:lnTo>
                  <a:lnTo>
                    <a:pt x="105" y="325"/>
                  </a:lnTo>
                  <a:lnTo>
                    <a:pt x="98" y="322"/>
                  </a:lnTo>
                  <a:lnTo>
                    <a:pt x="90" y="319"/>
                  </a:lnTo>
                  <a:lnTo>
                    <a:pt x="83" y="314"/>
                  </a:lnTo>
                  <a:lnTo>
                    <a:pt x="75" y="310"/>
                  </a:lnTo>
                  <a:lnTo>
                    <a:pt x="69" y="304"/>
                  </a:lnTo>
                  <a:lnTo>
                    <a:pt x="62" y="299"/>
                  </a:lnTo>
                  <a:lnTo>
                    <a:pt x="57" y="293"/>
                  </a:lnTo>
                  <a:lnTo>
                    <a:pt x="51" y="286"/>
                  </a:lnTo>
                  <a:lnTo>
                    <a:pt x="47" y="280"/>
                  </a:lnTo>
                  <a:lnTo>
                    <a:pt x="43" y="271"/>
                  </a:lnTo>
                  <a:lnTo>
                    <a:pt x="39" y="263"/>
                  </a:lnTo>
                  <a:lnTo>
                    <a:pt x="38" y="263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4" name="Freeform 46"/>
            <p:cNvSpPr>
              <a:spLocks noEditPoints="1"/>
            </p:cNvSpPr>
            <p:nvPr/>
          </p:nvSpPr>
          <p:spPr bwMode="auto">
            <a:xfrm>
              <a:off x="3160" y="2682"/>
              <a:ext cx="99" cy="110"/>
            </a:xfrm>
            <a:custGeom>
              <a:avLst/>
              <a:gdLst>
                <a:gd name="T0" fmla="*/ 40 w 297"/>
                <a:gd name="T1" fmla="*/ 191 h 331"/>
                <a:gd name="T2" fmla="*/ 50 w 297"/>
                <a:gd name="T3" fmla="*/ 227 h 331"/>
                <a:gd name="T4" fmla="*/ 66 w 297"/>
                <a:gd name="T5" fmla="*/ 258 h 331"/>
                <a:gd name="T6" fmla="*/ 91 w 297"/>
                <a:gd name="T7" fmla="*/ 282 h 331"/>
                <a:gd name="T8" fmla="*/ 123 w 297"/>
                <a:gd name="T9" fmla="*/ 297 h 331"/>
                <a:gd name="T10" fmla="*/ 162 w 297"/>
                <a:gd name="T11" fmla="*/ 299 h 331"/>
                <a:gd name="T12" fmla="*/ 197 w 297"/>
                <a:gd name="T13" fmla="*/ 288 h 331"/>
                <a:gd name="T14" fmla="*/ 224 w 297"/>
                <a:gd name="T15" fmla="*/ 267 h 331"/>
                <a:gd name="T16" fmla="*/ 243 w 297"/>
                <a:gd name="T17" fmla="*/ 238 h 331"/>
                <a:gd name="T18" fmla="*/ 255 w 297"/>
                <a:gd name="T19" fmla="*/ 203 h 331"/>
                <a:gd name="T20" fmla="*/ 258 w 297"/>
                <a:gd name="T21" fmla="*/ 166 h 331"/>
                <a:gd name="T22" fmla="*/ 255 w 297"/>
                <a:gd name="T23" fmla="*/ 130 h 331"/>
                <a:gd name="T24" fmla="*/ 243 w 297"/>
                <a:gd name="T25" fmla="*/ 95 h 331"/>
                <a:gd name="T26" fmla="*/ 224 w 297"/>
                <a:gd name="T27" fmla="*/ 66 h 331"/>
                <a:gd name="T28" fmla="*/ 197 w 297"/>
                <a:gd name="T29" fmla="*/ 44 h 331"/>
                <a:gd name="T30" fmla="*/ 162 w 297"/>
                <a:gd name="T31" fmla="*/ 33 h 331"/>
                <a:gd name="T32" fmla="*/ 123 w 297"/>
                <a:gd name="T33" fmla="*/ 36 h 331"/>
                <a:gd name="T34" fmla="*/ 91 w 297"/>
                <a:gd name="T35" fmla="*/ 50 h 331"/>
                <a:gd name="T36" fmla="*/ 66 w 297"/>
                <a:gd name="T37" fmla="*/ 74 h 331"/>
                <a:gd name="T38" fmla="*/ 50 w 297"/>
                <a:gd name="T39" fmla="*/ 106 h 331"/>
                <a:gd name="T40" fmla="*/ 40 w 297"/>
                <a:gd name="T41" fmla="*/ 141 h 331"/>
                <a:gd name="T42" fmla="*/ 297 w 297"/>
                <a:gd name="T43" fmla="*/ 166 h 331"/>
                <a:gd name="T44" fmla="*/ 291 w 297"/>
                <a:gd name="T45" fmla="*/ 215 h 331"/>
                <a:gd name="T46" fmla="*/ 274 w 297"/>
                <a:gd name="T47" fmla="*/ 258 h 331"/>
                <a:gd name="T48" fmla="*/ 249 w 297"/>
                <a:gd name="T49" fmla="*/ 294 h 331"/>
                <a:gd name="T50" fmla="*/ 212 w 297"/>
                <a:gd name="T51" fmla="*/ 319 h 331"/>
                <a:gd name="T52" fmla="*/ 165 w 297"/>
                <a:gd name="T53" fmla="*/ 331 h 331"/>
                <a:gd name="T54" fmla="*/ 115 w 297"/>
                <a:gd name="T55" fmla="*/ 328 h 331"/>
                <a:gd name="T56" fmla="*/ 71 w 297"/>
                <a:gd name="T57" fmla="*/ 312 h 331"/>
                <a:gd name="T58" fmla="*/ 39 w 297"/>
                <a:gd name="T59" fmla="*/ 283 h 331"/>
                <a:gd name="T60" fmla="*/ 15 w 297"/>
                <a:gd name="T61" fmla="*/ 244 h 331"/>
                <a:gd name="T62" fmla="*/ 2 w 297"/>
                <a:gd name="T63" fmla="*/ 199 h 331"/>
                <a:gd name="T64" fmla="*/ 1 w 297"/>
                <a:gd name="T65" fmla="*/ 149 h 331"/>
                <a:gd name="T66" fmla="*/ 10 w 297"/>
                <a:gd name="T67" fmla="*/ 103 h 331"/>
                <a:gd name="T68" fmla="*/ 29 w 297"/>
                <a:gd name="T69" fmla="*/ 61 h 331"/>
                <a:gd name="T70" fmla="*/ 60 w 297"/>
                <a:gd name="T71" fmla="*/ 29 h 331"/>
                <a:gd name="T72" fmla="*/ 100 w 297"/>
                <a:gd name="T73" fmla="*/ 7 h 331"/>
                <a:gd name="T74" fmla="*/ 148 w 297"/>
                <a:gd name="T75" fmla="*/ 0 h 331"/>
                <a:gd name="T76" fmla="*/ 198 w 297"/>
                <a:gd name="T77" fmla="*/ 7 h 331"/>
                <a:gd name="T78" fmla="*/ 238 w 297"/>
                <a:gd name="T79" fmla="*/ 29 h 331"/>
                <a:gd name="T80" fmla="*/ 267 w 297"/>
                <a:gd name="T81" fmla="*/ 61 h 331"/>
                <a:gd name="T82" fmla="*/ 287 w 297"/>
                <a:gd name="T83" fmla="*/ 103 h 331"/>
                <a:gd name="T84" fmla="*/ 296 w 297"/>
                <a:gd name="T85" fmla="*/ 149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7" h="331">
                  <a:moveTo>
                    <a:pt x="39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6" y="215"/>
                  </a:lnTo>
                  <a:lnTo>
                    <a:pt x="50" y="227"/>
                  </a:lnTo>
                  <a:lnTo>
                    <a:pt x="54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4" y="267"/>
                  </a:lnTo>
                  <a:lnTo>
                    <a:pt x="82" y="275"/>
                  </a:lnTo>
                  <a:lnTo>
                    <a:pt x="91" y="282"/>
                  </a:lnTo>
                  <a:lnTo>
                    <a:pt x="101" y="288"/>
                  </a:lnTo>
                  <a:lnTo>
                    <a:pt x="111" y="293"/>
                  </a:lnTo>
                  <a:lnTo>
                    <a:pt x="123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2" y="299"/>
                  </a:lnTo>
                  <a:lnTo>
                    <a:pt x="174" y="297"/>
                  </a:lnTo>
                  <a:lnTo>
                    <a:pt x="186" y="293"/>
                  </a:lnTo>
                  <a:lnTo>
                    <a:pt x="197" y="288"/>
                  </a:lnTo>
                  <a:lnTo>
                    <a:pt x="206" y="282"/>
                  </a:lnTo>
                  <a:lnTo>
                    <a:pt x="215" y="275"/>
                  </a:lnTo>
                  <a:lnTo>
                    <a:pt x="224" y="267"/>
                  </a:lnTo>
                  <a:lnTo>
                    <a:pt x="231" y="258"/>
                  </a:lnTo>
                  <a:lnTo>
                    <a:pt x="238" y="248"/>
                  </a:lnTo>
                  <a:lnTo>
                    <a:pt x="243" y="238"/>
                  </a:lnTo>
                  <a:lnTo>
                    <a:pt x="247" y="227"/>
                  </a:lnTo>
                  <a:lnTo>
                    <a:pt x="252" y="215"/>
                  </a:lnTo>
                  <a:lnTo>
                    <a:pt x="255" y="203"/>
                  </a:lnTo>
                  <a:lnTo>
                    <a:pt x="257" y="191"/>
                  </a:lnTo>
                  <a:lnTo>
                    <a:pt x="258" y="178"/>
                  </a:lnTo>
                  <a:lnTo>
                    <a:pt x="258" y="166"/>
                  </a:lnTo>
                  <a:lnTo>
                    <a:pt x="258" y="153"/>
                  </a:lnTo>
                  <a:lnTo>
                    <a:pt x="257" y="141"/>
                  </a:lnTo>
                  <a:lnTo>
                    <a:pt x="255" y="130"/>
                  </a:lnTo>
                  <a:lnTo>
                    <a:pt x="252" y="118"/>
                  </a:lnTo>
                  <a:lnTo>
                    <a:pt x="247" y="106"/>
                  </a:lnTo>
                  <a:lnTo>
                    <a:pt x="243" y="95"/>
                  </a:lnTo>
                  <a:lnTo>
                    <a:pt x="238" y="84"/>
                  </a:lnTo>
                  <a:lnTo>
                    <a:pt x="231" y="74"/>
                  </a:lnTo>
                  <a:lnTo>
                    <a:pt x="224" y="66"/>
                  </a:lnTo>
                  <a:lnTo>
                    <a:pt x="215" y="57"/>
                  </a:lnTo>
                  <a:lnTo>
                    <a:pt x="206" y="50"/>
                  </a:lnTo>
                  <a:lnTo>
                    <a:pt x="197" y="44"/>
                  </a:lnTo>
                  <a:lnTo>
                    <a:pt x="186" y="39"/>
                  </a:lnTo>
                  <a:lnTo>
                    <a:pt x="174" y="36"/>
                  </a:lnTo>
                  <a:lnTo>
                    <a:pt x="162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3" y="36"/>
                  </a:lnTo>
                  <a:lnTo>
                    <a:pt x="111" y="39"/>
                  </a:lnTo>
                  <a:lnTo>
                    <a:pt x="101" y="44"/>
                  </a:lnTo>
                  <a:lnTo>
                    <a:pt x="91" y="50"/>
                  </a:lnTo>
                  <a:lnTo>
                    <a:pt x="82" y="57"/>
                  </a:lnTo>
                  <a:lnTo>
                    <a:pt x="74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4" y="95"/>
                  </a:lnTo>
                  <a:lnTo>
                    <a:pt x="50" y="106"/>
                  </a:lnTo>
                  <a:lnTo>
                    <a:pt x="46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9" y="166"/>
                  </a:lnTo>
                  <a:close/>
                  <a:moveTo>
                    <a:pt x="297" y="166"/>
                  </a:moveTo>
                  <a:lnTo>
                    <a:pt x="296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7" y="230"/>
                  </a:lnTo>
                  <a:lnTo>
                    <a:pt x="282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9" y="294"/>
                  </a:lnTo>
                  <a:lnTo>
                    <a:pt x="238" y="303"/>
                  </a:lnTo>
                  <a:lnTo>
                    <a:pt x="225" y="312"/>
                  </a:lnTo>
                  <a:lnTo>
                    <a:pt x="212" y="319"/>
                  </a:lnTo>
                  <a:lnTo>
                    <a:pt x="198" y="324"/>
                  </a:lnTo>
                  <a:lnTo>
                    <a:pt x="183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100" y="324"/>
                  </a:lnTo>
                  <a:lnTo>
                    <a:pt x="85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9" y="294"/>
                  </a:lnTo>
                  <a:lnTo>
                    <a:pt x="39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9" y="50"/>
                  </a:lnTo>
                  <a:lnTo>
                    <a:pt x="49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5" y="14"/>
                  </a:lnTo>
                  <a:lnTo>
                    <a:pt x="100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3" y="4"/>
                  </a:lnTo>
                  <a:lnTo>
                    <a:pt x="198" y="7"/>
                  </a:lnTo>
                  <a:lnTo>
                    <a:pt x="212" y="14"/>
                  </a:lnTo>
                  <a:lnTo>
                    <a:pt x="225" y="20"/>
                  </a:lnTo>
                  <a:lnTo>
                    <a:pt x="238" y="29"/>
                  </a:lnTo>
                  <a:lnTo>
                    <a:pt x="249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2" y="87"/>
                  </a:lnTo>
                  <a:lnTo>
                    <a:pt x="287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7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5" name="Freeform 47"/>
            <p:cNvSpPr>
              <a:spLocks/>
            </p:cNvSpPr>
            <p:nvPr/>
          </p:nvSpPr>
          <p:spPr bwMode="auto">
            <a:xfrm>
              <a:off x="3272" y="2682"/>
              <a:ext cx="84" cy="110"/>
            </a:xfrm>
            <a:custGeom>
              <a:avLst/>
              <a:gdLst>
                <a:gd name="T0" fmla="*/ 203 w 254"/>
                <a:gd name="T1" fmla="*/ 84 h 331"/>
                <a:gd name="T2" fmla="*/ 194 w 254"/>
                <a:gd name="T3" fmla="*/ 65 h 331"/>
                <a:gd name="T4" fmla="*/ 179 w 254"/>
                <a:gd name="T5" fmla="*/ 50 h 331"/>
                <a:gd name="T6" fmla="*/ 161 w 254"/>
                <a:gd name="T7" fmla="*/ 39 h 331"/>
                <a:gd name="T8" fmla="*/ 123 w 254"/>
                <a:gd name="T9" fmla="*/ 32 h 331"/>
                <a:gd name="T10" fmla="*/ 84 w 254"/>
                <a:gd name="T11" fmla="*/ 39 h 331"/>
                <a:gd name="T12" fmla="*/ 64 w 254"/>
                <a:gd name="T13" fmla="*/ 52 h 331"/>
                <a:gd name="T14" fmla="*/ 53 w 254"/>
                <a:gd name="T15" fmla="*/ 67 h 331"/>
                <a:gd name="T16" fmla="*/ 49 w 254"/>
                <a:gd name="T17" fmla="*/ 86 h 331"/>
                <a:gd name="T18" fmla="*/ 53 w 254"/>
                <a:gd name="T19" fmla="*/ 104 h 331"/>
                <a:gd name="T20" fmla="*/ 63 w 254"/>
                <a:gd name="T21" fmla="*/ 117 h 331"/>
                <a:gd name="T22" fmla="*/ 82 w 254"/>
                <a:gd name="T23" fmla="*/ 128 h 331"/>
                <a:gd name="T24" fmla="*/ 115 w 254"/>
                <a:gd name="T25" fmla="*/ 139 h 331"/>
                <a:gd name="T26" fmla="*/ 198 w 254"/>
                <a:gd name="T27" fmla="*/ 160 h 331"/>
                <a:gd name="T28" fmla="*/ 219 w 254"/>
                <a:gd name="T29" fmla="*/ 172 h 331"/>
                <a:gd name="T30" fmla="*/ 238 w 254"/>
                <a:gd name="T31" fmla="*/ 188 h 331"/>
                <a:gd name="T32" fmla="*/ 250 w 254"/>
                <a:gd name="T33" fmla="*/ 211 h 331"/>
                <a:gd name="T34" fmla="*/ 254 w 254"/>
                <a:gd name="T35" fmla="*/ 238 h 331"/>
                <a:gd name="T36" fmla="*/ 247 w 254"/>
                <a:gd name="T37" fmla="*/ 272 h 331"/>
                <a:gd name="T38" fmla="*/ 230 w 254"/>
                <a:gd name="T39" fmla="*/ 297 h 331"/>
                <a:gd name="T40" fmla="*/ 204 w 254"/>
                <a:gd name="T41" fmla="*/ 315 h 331"/>
                <a:gd name="T42" fmla="*/ 173 w 254"/>
                <a:gd name="T43" fmla="*/ 327 h 331"/>
                <a:gd name="T44" fmla="*/ 139 w 254"/>
                <a:gd name="T45" fmla="*/ 331 h 331"/>
                <a:gd name="T46" fmla="*/ 103 w 254"/>
                <a:gd name="T47" fmla="*/ 330 h 331"/>
                <a:gd name="T48" fmla="*/ 67 w 254"/>
                <a:gd name="T49" fmla="*/ 322 h 331"/>
                <a:gd name="T50" fmla="*/ 39 w 254"/>
                <a:gd name="T51" fmla="*/ 306 h 331"/>
                <a:gd name="T52" fmla="*/ 18 w 254"/>
                <a:gd name="T53" fmla="*/ 281 h 331"/>
                <a:gd name="T54" fmla="*/ 4 w 254"/>
                <a:gd name="T55" fmla="*/ 248 h 331"/>
                <a:gd name="T56" fmla="*/ 38 w 254"/>
                <a:gd name="T57" fmla="*/ 221 h 331"/>
                <a:gd name="T58" fmla="*/ 43 w 254"/>
                <a:gd name="T59" fmla="*/ 247 h 331"/>
                <a:gd name="T60" fmla="*/ 55 w 254"/>
                <a:gd name="T61" fmla="*/ 269 h 331"/>
                <a:gd name="T62" fmla="*/ 72 w 254"/>
                <a:gd name="T63" fmla="*/ 285 h 331"/>
                <a:gd name="T64" fmla="*/ 95 w 254"/>
                <a:gd name="T65" fmla="*/ 295 h 331"/>
                <a:gd name="T66" fmla="*/ 121 w 254"/>
                <a:gd name="T67" fmla="*/ 299 h 331"/>
                <a:gd name="T68" fmla="*/ 159 w 254"/>
                <a:gd name="T69" fmla="*/ 297 h 331"/>
                <a:gd name="T70" fmla="*/ 193 w 254"/>
                <a:gd name="T71" fmla="*/ 283 h 331"/>
                <a:gd name="T72" fmla="*/ 207 w 254"/>
                <a:gd name="T73" fmla="*/ 268 h 331"/>
                <a:gd name="T74" fmla="*/ 215 w 254"/>
                <a:gd name="T75" fmla="*/ 248 h 331"/>
                <a:gd name="T76" fmla="*/ 215 w 254"/>
                <a:gd name="T77" fmla="*/ 228 h 331"/>
                <a:gd name="T78" fmla="*/ 207 w 254"/>
                <a:gd name="T79" fmla="*/ 213 h 331"/>
                <a:gd name="T80" fmla="*/ 194 w 254"/>
                <a:gd name="T81" fmla="*/ 201 h 331"/>
                <a:gd name="T82" fmla="*/ 160 w 254"/>
                <a:gd name="T83" fmla="*/ 187 h 331"/>
                <a:gd name="T84" fmla="*/ 80 w 254"/>
                <a:gd name="T85" fmla="*/ 167 h 331"/>
                <a:gd name="T86" fmla="*/ 49 w 254"/>
                <a:gd name="T87" fmla="*/ 154 h 331"/>
                <a:gd name="T88" fmla="*/ 30 w 254"/>
                <a:gd name="T89" fmla="*/ 140 h 331"/>
                <a:gd name="T90" fmla="*/ 17 w 254"/>
                <a:gd name="T91" fmla="*/ 122 h 331"/>
                <a:gd name="T92" fmla="*/ 11 w 254"/>
                <a:gd name="T93" fmla="*/ 98 h 331"/>
                <a:gd name="T94" fmla="*/ 14 w 254"/>
                <a:gd name="T95" fmla="*/ 66 h 331"/>
                <a:gd name="T96" fmla="*/ 27 w 254"/>
                <a:gd name="T97" fmla="*/ 40 h 331"/>
                <a:gd name="T98" fmla="*/ 49 w 254"/>
                <a:gd name="T99" fmla="*/ 20 h 331"/>
                <a:gd name="T100" fmla="*/ 77 w 254"/>
                <a:gd name="T101" fmla="*/ 7 h 331"/>
                <a:gd name="T102" fmla="*/ 108 w 254"/>
                <a:gd name="T103" fmla="*/ 1 h 331"/>
                <a:gd name="T104" fmla="*/ 140 w 254"/>
                <a:gd name="T105" fmla="*/ 1 h 331"/>
                <a:gd name="T106" fmla="*/ 173 w 254"/>
                <a:gd name="T107" fmla="*/ 6 h 331"/>
                <a:gd name="T108" fmla="*/ 201 w 254"/>
                <a:gd name="T109" fmla="*/ 19 h 331"/>
                <a:gd name="T110" fmla="*/ 223 w 254"/>
                <a:gd name="T111" fmla="*/ 40 h 331"/>
                <a:gd name="T112" fmla="*/ 237 w 254"/>
                <a:gd name="T113" fmla="*/ 67 h 331"/>
                <a:gd name="T114" fmla="*/ 243 w 254"/>
                <a:gd name="T115" fmla="*/ 10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4" h="331">
                  <a:moveTo>
                    <a:pt x="205" y="101"/>
                  </a:moveTo>
                  <a:lnTo>
                    <a:pt x="204" y="93"/>
                  </a:lnTo>
                  <a:lnTo>
                    <a:pt x="203" y="84"/>
                  </a:lnTo>
                  <a:lnTo>
                    <a:pt x="201" y="78"/>
                  </a:lnTo>
                  <a:lnTo>
                    <a:pt x="198" y="70"/>
                  </a:lnTo>
                  <a:lnTo>
                    <a:pt x="194" y="65"/>
                  </a:lnTo>
                  <a:lnTo>
                    <a:pt x="190" y="58"/>
                  </a:lnTo>
                  <a:lnTo>
                    <a:pt x="185" y="54"/>
                  </a:lnTo>
                  <a:lnTo>
                    <a:pt x="179" y="50"/>
                  </a:lnTo>
                  <a:lnTo>
                    <a:pt x="174" y="45"/>
                  </a:lnTo>
                  <a:lnTo>
                    <a:pt x="167" y="42"/>
                  </a:lnTo>
                  <a:lnTo>
                    <a:pt x="161" y="39"/>
                  </a:lnTo>
                  <a:lnTo>
                    <a:pt x="154" y="37"/>
                  </a:lnTo>
                  <a:lnTo>
                    <a:pt x="139" y="33"/>
                  </a:lnTo>
                  <a:lnTo>
                    <a:pt x="123" y="32"/>
                  </a:lnTo>
                  <a:lnTo>
                    <a:pt x="110" y="33"/>
                  </a:lnTo>
                  <a:lnTo>
                    <a:pt x="97" y="36"/>
                  </a:lnTo>
                  <a:lnTo>
                    <a:pt x="84" y="39"/>
                  </a:lnTo>
                  <a:lnTo>
                    <a:pt x="73" y="44"/>
                  </a:lnTo>
                  <a:lnTo>
                    <a:pt x="68" y="47"/>
                  </a:lnTo>
                  <a:lnTo>
                    <a:pt x="64" y="52"/>
                  </a:lnTo>
                  <a:lnTo>
                    <a:pt x="59" y="56"/>
                  </a:lnTo>
                  <a:lnTo>
                    <a:pt x="56" y="60"/>
                  </a:lnTo>
                  <a:lnTo>
                    <a:pt x="53" y="67"/>
                  </a:lnTo>
                  <a:lnTo>
                    <a:pt x="51" y="72"/>
                  </a:lnTo>
                  <a:lnTo>
                    <a:pt x="50" y="79"/>
                  </a:lnTo>
                  <a:lnTo>
                    <a:pt x="49" y="86"/>
                  </a:lnTo>
                  <a:lnTo>
                    <a:pt x="50" y="93"/>
                  </a:lnTo>
                  <a:lnTo>
                    <a:pt x="51" y="98"/>
                  </a:lnTo>
                  <a:lnTo>
                    <a:pt x="53" y="104"/>
                  </a:lnTo>
                  <a:lnTo>
                    <a:pt x="55" y="108"/>
                  </a:lnTo>
                  <a:lnTo>
                    <a:pt x="58" y="112"/>
                  </a:lnTo>
                  <a:lnTo>
                    <a:pt x="63" y="117"/>
                  </a:lnTo>
                  <a:lnTo>
                    <a:pt x="67" y="120"/>
                  </a:lnTo>
                  <a:lnTo>
                    <a:pt x="71" y="123"/>
                  </a:lnTo>
                  <a:lnTo>
                    <a:pt x="82" y="128"/>
                  </a:lnTo>
                  <a:lnTo>
                    <a:pt x="93" y="133"/>
                  </a:lnTo>
                  <a:lnTo>
                    <a:pt x="104" y="137"/>
                  </a:lnTo>
                  <a:lnTo>
                    <a:pt x="115" y="139"/>
                  </a:lnTo>
                  <a:lnTo>
                    <a:pt x="165" y="151"/>
                  </a:lnTo>
                  <a:lnTo>
                    <a:pt x="181" y="154"/>
                  </a:lnTo>
                  <a:lnTo>
                    <a:pt x="198" y="160"/>
                  </a:lnTo>
                  <a:lnTo>
                    <a:pt x="205" y="163"/>
                  </a:lnTo>
                  <a:lnTo>
                    <a:pt x="213" y="167"/>
                  </a:lnTo>
                  <a:lnTo>
                    <a:pt x="219" y="172"/>
                  </a:lnTo>
                  <a:lnTo>
                    <a:pt x="226" y="176"/>
                  </a:lnTo>
                  <a:lnTo>
                    <a:pt x="232" y="181"/>
                  </a:lnTo>
                  <a:lnTo>
                    <a:pt x="238" y="188"/>
                  </a:lnTo>
                  <a:lnTo>
                    <a:pt x="242" y="194"/>
                  </a:lnTo>
                  <a:lnTo>
                    <a:pt x="246" y="202"/>
                  </a:lnTo>
                  <a:lnTo>
                    <a:pt x="250" y="211"/>
                  </a:lnTo>
                  <a:lnTo>
                    <a:pt x="253" y="218"/>
                  </a:lnTo>
                  <a:lnTo>
                    <a:pt x="254" y="228"/>
                  </a:lnTo>
                  <a:lnTo>
                    <a:pt x="254" y="238"/>
                  </a:lnTo>
                  <a:lnTo>
                    <a:pt x="254" y="250"/>
                  </a:lnTo>
                  <a:lnTo>
                    <a:pt x="252" y="261"/>
                  </a:lnTo>
                  <a:lnTo>
                    <a:pt x="247" y="272"/>
                  </a:lnTo>
                  <a:lnTo>
                    <a:pt x="243" y="281"/>
                  </a:lnTo>
                  <a:lnTo>
                    <a:pt x="237" y="289"/>
                  </a:lnTo>
                  <a:lnTo>
                    <a:pt x="230" y="297"/>
                  </a:lnTo>
                  <a:lnTo>
                    <a:pt x="221" y="304"/>
                  </a:lnTo>
                  <a:lnTo>
                    <a:pt x="213" y="310"/>
                  </a:lnTo>
                  <a:lnTo>
                    <a:pt x="204" y="315"/>
                  </a:lnTo>
                  <a:lnTo>
                    <a:pt x="194" y="320"/>
                  </a:lnTo>
                  <a:lnTo>
                    <a:pt x="184" y="324"/>
                  </a:lnTo>
                  <a:lnTo>
                    <a:pt x="173" y="327"/>
                  </a:lnTo>
                  <a:lnTo>
                    <a:pt x="162" y="329"/>
                  </a:lnTo>
                  <a:lnTo>
                    <a:pt x="151" y="330"/>
                  </a:lnTo>
                  <a:lnTo>
                    <a:pt x="139" y="331"/>
                  </a:lnTo>
                  <a:lnTo>
                    <a:pt x="129" y="331"/>
                  </a:lnTo>
                  <a:lnTo>
                    <a:pt x="116" y="331"/>
                  </a:lnTo>
                  <a:lnTo>
                    <a:pt x="103" y="330"/>
                  </a:lnTo>
                  <a:lnTo>
                    <a:pt x="90" y="328"/>
                  </a:lnTo>
                  <a:lnTo>
                    <a:pt x="79" y="325"/>
                  </a:lnTo>
                  <a:lnTo>
                    <a:pt x="67" y="322"/>
                  </a:lnTo>
                  <a:lnTo>
                    <a:pt x="57" y="317"/>
                  </a:lnTo>
                  <a:lnTo>
                    <a:pt x="48" y="312"/>
                  </a:lnTo>
                  <a:lnTo>
                    <a:pt x="39" y="306"/>
                  </a:lnTo>
                  <a:lnTo>
                    <a:pt x="31" y="298"/>
                  </a:lnTo>
                  <a:lnTo>
                    <a:pt x="24" y="290"/>
                  </a:lnTo>
                  <a:lnTo>
                    <a:pt x="18" y="281"/>
                  </a:lnTo>
                  <a:lnTo>
                    <a:pt x="13" y="271"/>
                  </a:lnTo>
                  <a:lnTo>
                    <a:pt x="8" y="260"/>
                  </a:lnTo>
                  <a:lnTo>
                    <a:pt x="4" y="248"/>
                  </a:lnTo>
                  <a:lnTo>
                    <a:pt x="1" y="235"/>
                  </a:lnTo>
                  <a:lnTo>
                    <a:pt x="0" y="221"/>
                  </a:lnTo>
                  <a:lnTo>
                    <a:pt x="38" y="221"/>
                  </a:lnTo>
                  <a:lnTo>
                    <a:pt x="39" y="231"/>
                  </a:lnTo>
                  <a:lnTo>
                    <a:pt x="41" y="240"/>
                  </a:lnTo>
                  <a:lnTo>
                    <a:pt x="43" y="247"/>
                  </a:lnTo>
                  <a:lnTo>
                    <a:pt x="46" y="256"/>
                  </a:lnTo>
                  <a:lnTo>
                    <a:pt x="51" y="262"/>
                  </a:lnTo>
                  <a:lnTo>
                    <a:pt x="55" y="269"/>
                  </a:lnTo>
                  <a:lnTo>
                    <a:pt x="61" y="274"/>
                  </a:lnTo>
                  <a:lnTo>
                    <a:pt x="66" y="280"/>
                  </a:lnTo>
                  <a:lnTo>
                    <a:pt x="72" y="285"/>
                  </a:lnTo>
                  <a:lnTo>
                    <a:pt x="80" y="288"/>
                  </a:lnTo>
                  <a:lnTo>
                    <a:pt x="88" y="292"/>
                  </a:lnTo>
                  <a:lnTo>
                    <a:pt x="95" y="295"/>
                  </a:lnTo>
                  <a:lnTo>
                    <a:pt x="104" y="297"/>
                  </a:lnTo>
                  <a:lnTo>
                    <a:pt x="112" y="298"/>
                  </a:lnTo>
                  <a:lnTo>
                    <a:pt x="121" y="299"/>
                  </a:lnTo>
                  <a:lnTo>
                    <a:pt x="131" y="300"/>
                  </a:lnTo>
                  <a:lnTo>
                    <a:pt x="145" y="299"/>
                  </a:lnTo>
                  <a:lnTo>
                    <a:pt x="159" y="297"/>
                  </a:lnTo>
                  <a:lnTo>
                    <a:pt x="174" y="293"/>
                  </a:lnTo>
                  <a:lnTo>
                    <a:pt x="187" y="286"/>
                  </a:lnTo>
                  <a:lnTo>
                    <a:pt x="193" y="283"/>
                  </a:lnTo>
                  <a:lnTo>
                    <a:pt x="199" y="279"/>
                  </a:lnTo>
                  <a:lnTo>
                    <a:pt x="203" y="273"/>
                  </a:lnTo>
                  <a:lnTo>
                    <a:pt x="207" y="268"/>
                  </a:lnTo>
                  <a:lnTo>
                    <a:pt x="212" y="262"/>
                  </a:lnTo>
                  <a:lnTo>
                    <a:pt x="214" y="255"/>
                  </a:lnTo>
                  <a:lnTo>
                    <a:pt x="215" y="248"/>
                  </a:lnTo>
                  <a:lnTo>
                    <a:pt x="216" y="240"/>
                  </a:lnTo>
                  <a:lnTo>
                    <a:pt x="216" y="233"/>
                  </a:lnTo>
                  <a:lnTo>
                    <a:pt x="215" y="228"/>
                  </a:lnTo>
                  <a:lnTo>
                    <a:pt x="213" y="222"/>
                  </a:lnTo>
                  <a:lnTo>
                    <a:pt x="211" y="217"/>
                  </a:lnTo>
                  <a:lnTo>
                    <a:pt x="207" y="213"/>
                  </a:lnTo>
                  <a:lnTo>
                    <a:pt x="203" y="208"/>
                  </a:lnTo>
                  <a:lnTo>
                    <a:pt x="200" y="204"/>
                  </a:lnTo>
                  <a:lnTo>
                    <a:pt x="194" y="201"/>
                  </a:lnTo>
                  <a:lnTo>
                    <a:pt x="185" y="195"/>
                  </a:lnTo>
                  <a:lnTo>
                    <a:pt x="173" y="190"/>
                  </a:lnTo>
                  <a:lnTo>
                    <a:pt x="160" y="187"/>
                  </a:lnTo>
                  <a:lnTo>
                    <a:pt x="148" y="184"/>
                  </a:lnTo>
                  <a:lnTo>
                    <a:pt x="98" y="172"/>
                  </a:lnTo>
                  <a:lnTo>
                    <a:pt x="80" y="167"/>
                  </a:lnTo>
                  <a:lnTo>
                    <a:pt x="64" y="161"/>
                  </a:lnTo>
                  <a:lnTo>
                    <a:pt x="56" y="158"/>
                  </a:lnTo>
                  <a:lnTo>
                    <a:pt x="49" y="154"/>
                  </a:lnTo>
                  <a:lnTo>
                    <a:pt x="42" y="150"/>
                  </a:lnTo>
                  <a:lnTo>
                    <a:pt x="36" y="146"/>
                  </a:lnTo>
                  <a:lnTo>
                    <a:pt x="30" y="140"/>
                  </a:lnTo>
                  <a:lnTo>
                    <a:pt x="25" y="135"/>
                  </a:lnTo>
                  <a:lnTo>
                    <a:pt x="21" y="128"/>
                  </a:lnTo>
                  <a:lnTo>
                    <a:pt x="17" y="122"/>
                  </a:lnTo>
                  <a:lnTo>
                    <a:pt x="15" y="114"/>
                  </a:lnTo>
                  <a:lnTo>
                    <a:pt x="13" y="107"/>
                  </a:lnTo>
                  <a:lnTo>
                    <a:pt x="11" y="98"/>
                  </a:lnTo>
                  <a:lnTo>
                    <a:pt x="11" y="88"/>
                  </a:lnTo>
                  <a:lnTo>
                    <a:pt x="12" y="77"/>
                  </a:lnTo>
                  <a:lnTo>
                    <a:pt x="14" y="66"/>
                  </a:lnTo>
                  <a:lnTo>
                    <a:pt x="17" y="56"/>
                  </a:lnTo>
                  <a:lnTo>
                    <a:pt x="22" y="47"/>
                  </a:lnTo>
                  <a:lnTo>
                    <a:pt x="27" y="40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49" y="20"/>
                  </a:lnTo>
                  <a:lnTo>
                    <a:pt x="57" y="15"/>
                  </a:lnTo>
                  <a:lnTo>
                    <a:pt x="67" y="12"/>
                  </a:lnTo>
                  <a:lnTo>
                    <a:pt x="77" y="7"/>
                  </a:lnTo>
                  <a:lnTo>
                    <a:pt x="86" y="5"/>
                  </a:lnTo>
                  <a:lnTo>
                    <a:pt x="97" y="3"/>
                  </a:lnTo>
                  <a:lnTo>
                    <a:pt x="108" y="1"/>
                  </a:lnTo>
                  <a:lnTo>
                    <a:pt x="118" y="1"/>
                  </a:lnTo>
                  <a:lnTo>
                    <a:pt x="129" y="0"/>
                  </a:lnTo>
                  <a:lnTo>
                    <a:pt x="140" y="1"/>
                  </a:lnTo>
                  <a:lnTo>
                    <a:pt x="151" y="2"/>
                  </a:lnTo>
                  <a:lnTo>
                    <a:pt x="162" y="4"/>
                  </a:lnTo>
                  <a:lnTo>
                    <a:pt x="173" y="6"/>
                  </a:lnTo>
                  <a:lnTo>
                    <a:pt x="183" y="10"/>
                  </a:lnTo>
                  <a:lnTo>
                    <a:pt x="192" y="14"/>
                  </a:lnTo>
                  <a:lnTo>
                    <a:pt x="201" y="19"/>
                  </a:lnTo>
                  <a:lnTo>
                    <a:pt x="208" y="25"/>
                  </a:lnTo>
                  <a:lnTo>
                    <a:pt x="216" y="32"/>
                  </a:lnTo>
                  <a:lnTo>
                    <a:pt x="223" y="40"/>
                  </a:lnTo>
                  <a:lnTo>
                    <a:pt x="228" y="47"/>
                  </a:lnTo>
                  <a:lnTo>
                    <a:pt x="233" y="57"/>
                  </a:lnTo>
                  <a:lnTo>
                    <a:pt x="237" y="67"/>
                  </a:lnTo>
                  <a:lnTo>
                    <a:pt x="240" y="78"/>
                  </a:lnTo>
                  <a:lnTo>
                    <a:pt x="242" y="88"/>
                  </a:lnTo>
                  <a:lnTo>
                    <a:pt x="243" y="101"/>
                  </a:lnTo>
                  <a:lnTo>
                    <a:pt x="205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3375" y="2645"/>
              <a:ext cx="13" cy="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7" name="Freeform 49"/>
            <p:cNvSpPr>
              <a:spLocks noEditPoints="1"/>
            </p:cNvSpPr>
            <p:nvPr/>
          </p:nvSpPr>
          <p:spPr bwMode="auto">
            <a:xfrm>
              <a:off x="3407" y="2682"/>
              <a:ext cx="99" cy="110"/>
            </a:xfrm>
            <a:custGeom>
              <a:avLst/>
              <a:gdLst>
                <a:gd name="T0" fmla="*/ 40 w 296"/>
                <a:gd name="T1" fmla="*/ 191 h 331"/>
                <a:gd name="T2" fmla="*/ 49 w 296"/>
                <a:gd name="T3" fmla="*/ 227 h 331"/>
                <a:gd name="T4" fmla="*/ 66 w 296"/>
                <a:gd name="T5" fmla="*/ 258 h 331"/>
                <a:gd name="T6" fmla="*/ 90 w 296"/>
                <a:gd name="T7" fmla="*/ 282 h 331"/>
                <a:gd name="T8" fmla="*/ 122 w 296"/>
                <a:gd name="T9" fmla="*/ 297 h 331"/>
                <a:gd name="T10" fmla="*/ 161 w 296"/>
                <a:gd name="T11" fmla="*/ 299 h 331"/>
                <a:gd name="T12" fmla="*/ 196 w 296"/>
                <a:gd name="T13" fmla="*/ 288 h 331"/>
                <a:gd name="T14" fmla="*/ 223 w 296"/>
                <a:gd name="T15" fmla="*/ 267 h 331"/>
                <a:gd name="T16" fmla="*/ 242 w 296"/>
                <a:gd name="T17" fmla="*/ 238 h 331"/>
                <a:gd name="T18" fmla="*/ 254 w 296"/>
                <a:gd name="T19" fmla="*/ 203 h 331"/>
                <a:gd name="T20" fmla="*/ 258 w 296"/>
                <a:gd name="T21" fmla="*/ 166 h 331"/>
                <a:gd name="T22" fmla="*/ 254 w 296"/>
                <a:gd name="T23" fmla="*/ 130 h 331"/>
                <a:gd name="T24" fmla="*/ 242 w 296"/>
                <a:gd name="T25" fmla="*/ 95 h 331"/>
                <a:gd name="T26" fmla="*/ 223 w 296"/>
                <a:gd name="T27" fmla="*/ 66 h 331"/>
                <a:gd name="T28" fmla="*/ 196 w 296"/>
                <a:gd name="T29" fmla="*/ 44 h 331"/>
                <a:gd name="T30" fmla="*/ 161 w 296"/>
                <a:gd name="T31" fmla="*/ 33 h 331"/>
                <a:gd name="T32" fmla="*/ 122 w 296"/>
                <a:gd name="T33" fmla="*/ 36 h 331"/>
                <a:gd name="T34" fmla="*/ 90 w 296"/>
                <a:gd name="T35" fmla="*/ 50 h 331"/>
                <a:gd name="T36" fmla="*/ 66 w 296"/>
                <a:gd name="T37" fmla="*/ 74 h 331"/>
                <a:gd name="T38" fmla="*/ 49 w 296"/>
                <a:gd name="T39" fmla="*/ 106 h 331"/>
                <a:gd name="T40" fmla="*/ 40 w 296"/>
                <a:gd name="T41" fmla="*/ 141 h 331"/>
                <a:gd name="T42" fmla="*/ 296 w 296"/>
                <a:gd name="T43" fmla="*/ 166 h 331"/>
                <a:gd name="T44" fmla="*/ 291 w 296"/>
                <a:gd name="T45" fmla="*/ 215 h 331"/>
                <a:gd name="T46" fmla="*/ 274 w 296"/>
                <a:gd name="T47" fmla="*/ 258 h 331"/>
                <a:gd name="T48" fmla="*/ 247 w 296"/>
                <a:gd name="T49" fmla="*/ 294 h 331"/>
                <a:gd name="T50" fmla="*/ 211 w 296"/>
                <a:gd name="T51" fmla="*/ 319 h 331"/>
                <a:gd name="T52" fmla="*/ 165 w 296"/>
                <a:gd name="T53" fmla="*/ 331 h 331"/>
                <a:gd name="T54" fmla="*/ 115 w 296"/>
                <a:gd name="T55" fmla="*/ 328 h 331"/>
                <a:gd name="T56" fmla="*/ 71 w 296"/>
                <a:gd name="T57" fmla="*/ 312 h 331"/>
                <a:gd name="T58" fmla="*/ 38 w 296"/>
                <a:gd name="T59" fmla="*/ 283 h 331"/>
                <a:gd name="T60" fmla="*/ 15 w 296"/>
                <a:gd name="T61" fmla="*/ 244 h 331"/>
                <a:gd name="T62" fmla="*/ 2 w 296"/>
                <a:gd name="T63" fmla="*/ 199 h 331"/>
                <a:gd name="T64" fmla="*/ 0 w 296"/>
                <a:gd name="T65" fmla="*/ 149 h 331"/>
                <a:gd name="T66" fmla="*/ 10 w 296"/>
                <a:gd name="T67" fmla="*/ 103 h 331"/>
                <a:gd name="T68" fmla="*/ 29 w 296"/>
                <a:gd name="T69" fmla="*/ 61 h 331"/>
                <a:gd name="T70" fmla="*/ 60 w 296"/>
                <a:gd name="T71" fmla="*/ 29 h 331"/>
                <a:gd name="T72" fmla="*/ 98 w 296"/>
                <a:gd name="T73" fmla="*/ 7 h 331"/>
                <a:gd name="T74" fmla="*/ 148 w 296"/>
                <a:gd name="T75" fmla="*/ 0 h 331"/>
                <a:gd name="T76" fmla="*/ 197 w 296"/>
                <a:gd name="T77" fmla="*/ 7 h 331"/>
                <a:gd name="T78" fmla="*/ 237 w 296"/>
                <a:gd name="T79" fmla="*/ 29 h 331"/>
                <a:gd name="T80" fmla="*/ 267 w 296"/>
                <a:gd name="T81" fmla="*/ 61 h 331"/>
                <a:gd name="T82" fmla="*/ 286 w 296"/>
                <a:gd name="T83" fmla="*/ 103 h 331"/>
                <a:gd name="T84" fmla="*/ 295 w 296"/>
                <a:gd name="T85" fmla="*/ 149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6" h="331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9" y="227"/>
                  </a:lnTo>
                  <a:lnTo>
                    <a:pt x="53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5"/>
                  </a:lnTo>
                  <a:lnTo>
                    <a:pt x="90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6" y="288"/>
                  </a:lnTo>
                  <a:lnTo>
                    <a:pt x="205" y="282"/>
                  </a:lnTo>
                  <a:lnTo>
                    <a:pt x="215" y="275"/>
                  </a:lnTo>
                  <a:lnTo>
                    <a:pt x="223" y="267"/>
                  </a:lnTo>
                  <a:lnTo>
                    <a:pt x="230" y="258"/>
                  </a:lnTo>
                  <a:lnTo>
                    <a:pt x="237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7" y="84"/>
                  </a:lnTo>
                  <a:lnTo>
                    <a:pt x="230" y="74"/>
                  </a:lnTo>
                  <a:lnTo>
                    <a:pt x="223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6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3" y="95"/>
                  </a:lnTo>
                  <a:lnTo>
                    <a:pt x="49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7" y="303"/>
                  </a:lnTo>
                  <a:lnTo>
                    <a:pt x="225" y="312"/>
                  </a:lnTo>
                  <a:lnTo>
                    <a:pt x="211" y="319"/>
                  </a:lnTo>
                  <a:lnTo>
                    <a:pt x="197" y="324"/>
                  </a:lnTo>
                  <a:lnTo>
                    <a:pt x="182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8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0" y="182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8" y="50"/>
                  </a:lnTo>
                  <a:lnTo>
                    <a:pt x="48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4" y="14"/>
                  </a:lnTo>
                  <a:lnTo>
                    <a:pt x="98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2" y="4"/>
                  </a:lnTo>
                  <a:lnTo>
                    <a:pt x="197" y="7"/>
                  </a:lnTo>
                  <a:lnTo>
                    <a:pt x="211" y="14"/>
                  </a:lnTo>
                  <a:lnTo>
                    <a:pt x="225" y="20"/>
                  </a:lnTo>
                  <a:lnTo>
                    <a:pt x="237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8" name="Freeform 50"/>
            <p:cNvSpPr>
              <a:spLocks/>
            </p:cNvSpPr>
            <p:nvPr/>
          </p:nvSpPr>
          <p:spPr bwMode="auto">
            <a:xfrm>
              <a:off x="3513" y="2685"/>
              <a:ext cx="93" cy="104"/>
            </a:xfrm>
            <a:custGeom>
              <a:avLst/>
              <a:gdLst>
                <a:gd name="T0" fmla="*/ 0 w 278"/>
                <a:gd name="T1" fmla="*/ 0 h 313"/>
                <a:gd name="T2" fmla="*/ 42 w 278"/>
                <a:gd name="T3" fmla="*/ 0 h 313"/>
                <a:gd name="T4" fmla="*/ 140 w 278"/>
                <a:gd name="T5" fmla="*/ 274 h 313"/>
                <a:gd name="T6" fmla="*/ 142 w 278"/>
                <a:gd name="T7" fmla="*/ 274 h 313"/>
                <a:gd name="T8" fmla="*/ 238 w 278"/>
                <a:gd name="T9" fmla="*/ 0 h 313"/>
                <a:gd name="T10" fmla="*/ 278 w 278"/>
                <a:gd name="T11" fmla="*/ 0 h 313"/>
                <a:gd name="T12" fmla="*/ 162 w 278"/>
                <a:gd name="T13" fmla="*/ 313 h 313"/>
                <a:gd name="T14" fmla="*/ 121 w 278"/>
                <a:gd name="T15" fmla="*/ 313 h 313"/>
                <a:gd name="T16" fmla="*/ 0 w 278"/>
                <a:gd name="T17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2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99" name="Freeform 51"/>
            <p:cNvSpPr>
              <a:spLocks noEditPoints="1"/>
            </p:cNvSpPr>
            <p:nvPr/>
          </p:nvSpPr>
          <p:spPr bwMode="auto">
            <a:xfrm>
              <a:off x="3613" y="2682"/>
              <a:ext cx="96" cy="110"/>
            </a:xfrm>
            <a:custGeom>
              <a:avLst/>
              <a:gdLst>
                <a:gd name="T0" fmla="*/ 210 w 290"/>
                <a:gd name="T1" fmla="*/ 158 h 331"/>
                <a:gd name="T2" fmla="*/ 183 w 290"/>
                <a:gd name="T3" fmla="*/ 165 h 331"/>
                <a:gd name="T4" fmla="*/ 86 w 290"/>
                <a:gd name="T5" fmla="*/ 184 h 331"/>
                <a:gd name="T6" fmla="*/ 52 w 290"/>
                <a:gd name="T7" fmla="*/ 202 h 331"/>
                <a:gd name="T8" fmla="*/ 38 w 290"/>
                <a:gd name="T9" fmla="*/ 238 h 331"/>
                <a:gd name="T10" fmla="*/ 44 w 290"/>
                <a:gd name="T11" fmla="*/ 263 h 331"/>
                <a:gd name="T12" fmla="*/ 59 w 290"/>
                <a:gd name="T13" fmla="*/ 283 h 331"/>
                <a:gd name="T14" fmla="*/ 82 w 290"/>
                <a:gd name="T15" fmla="*/ 296 h 331"/>
                <a:gd name="T16" fmla="*/ 108 w 290"/>
                <a:gd name="T17" fmla="*/ 300 h 331"/>
                <a:gd name="T18" fmla="*/ 150 w 290"/>
                <a:gd name="T19" fmla="*/ 293 h 331"/>
                <a:gd name="T20" fmla="*/ 184 w 290"/>
                <a:gd name="T21" fmla="*/ 273 h 331"/>
                <a:gd name="T22" fmla="*/ 208 w 290"/>
                <a:gd name="T23" fmla="*/ 243 h 331"/>
                <a:gd name="T24" fmla="*/ 217 w 290"/>
                <a:gd name="T25" fmla="*/ 201 h 331"/>
                <a:gd name="T26" fmla="*/ 17 w 290"/>
                <a:gd name="T27" fmla="*/ 80 h 331"/>
                <a:gd name="T28" fmla="*/ 37 w 290"/>
                <a:gd name="T29" fmla="*/ 40 h 331"/>
                <a:gd name="T30" fmla="*/ 69 w 290"/>
                <a:gd name="T31" fmla="*/ 14 h 331"/>
                <a:gd name="T32" fmla="*/ 114 w 290"/>
                <a:gd name="T33" fmla="*/ 2 h 331"/>
                <a:gd name="T34" fmla="*/ 181 w 290"/>
                <a:gd name="T35" fmla="*/ 4 h 331"/>
                <a:gd name="T36" fmla="*/ 218 w 290"/>
                <a:gd name="T37" fmla="*/ 19 h 331"/>
                <a:gd name="T38" fmla="*/ 245 w 290"/>
                <a:gd name="T39" fmla="*/ 50 h 331"/>
                <a:gd name="T40" fmla="*/ 256 w 290"/>
                <a:gd name="T41" fmla="*/ 101 h 331"/>
                <a:gd name="T42" fmla="*/ 258 w 290"/>
                <a:gd name="T43" fmla="*/ 282 h 331"/>
                <a:gd name="T44" fmla="*/ 272 w 290"/>
                <a:gd name="T45" fmla="*/ 290 h 331"/>
                <a:gd name="T46" fmla="*/ 290 w 290"/>
                <a:gd name="T47" fmla="*/ 321 h 331"/>
                <a:gd name="T48" fmla="*/ 251 w 290"/>
                <a:gd name="T49" fmla="*/ 322 h 331"/>
                <a:gd name="T50" fmla="*/ 234 w 290"/>
                <a:gd name="T51" fmla="*/ 314 h 331"/>
                <a:gd name="T52" fmla="*/ 221 w 290"/>
                <a:gd name="T53" fmla="*/ 290 h 331"/>
                <a:gd name="T54" fmla="*/ 208 w 290"/>
                <a:gd name="T55" fmla="*/ 283 h 331"/>
                <a:gd name="T56" fmla="*/ 167 w 290"/>
                <a:gd name="T57" fmla="*/ 319 h 331"/>
                <a:gd name="T58" fmla="*/ 136 w 290"/>
                <a:gd name="T59" fmla="*/ 329 h 331"/>
                <a:gd name="T60" fmla="*/ 94 w 290"/>
                <a:gd name="T61" fmla="*/ 331 h 331"/>
                <a:gd name="T62" fmla="*/ 55 w 290"/>
                <a:gd name="T63" fmla="*/ 323 h 331"/>
                <a:gd name="T64" fmla="*/ 24 w 290"/>
                <a:gd name="T65" fmla="*/ 303 h 331"/>
                <a:gd name="T66" fmla="*/ 4 w 290"/>
                <a:gd name="T67" fmla="*/ 272 h 331"/>
                <a:gd name="T68" fmla="*/ 1 w 290"/>
                <a:gd name="T69" fmla="*/ 225 h 331"/>
                <a:gd name="T70" fmla="*/ 22 w 290"/>
                <a:gd name="T71" fmla="*/ 180 h 331"/>
                <a:gd name="T72" fmla="*/ 66 w 290"/>
                <a:gd name="T73" fmla="*/ 157 h 331"/>
                <a:gd name="T74" fmla="*/ 137 w 290"/>
                <a:gd name="T75" fmla="*/ 142 h 331"/>
                <a:gd name="T76" fmla="*/ 197 w 290"/>
                <a:gd name="T77" fmla="*/ 134 h 331"/>
                <a:gd name="T78" fmla="*/ 213 w 290"/>
                <a:gd name="T79" fmla="*/ 121 h 331"/>
                <a:gd name="T80" fmla="*/ 217 w 290"/>
                <a:gd name="T81" fmla="*/ 87 h 331"/>
                <a:gd name="T82" fmla="*/ 207 w 290"/>
                <a:gd name="T83" fmla="*/ 59 h 331"/>
                <a:gd name="T84" fmla="*/ 188 w 290"/>
                <a:gd name="T85" fmla="*/ 42 h 331"/>
                <a:gd name="T86" fmla="*/ 152 w 290"/>
                <a:gd name="T87" fmla="*/ 33 h 331"/>
                <a:gd name="T88" fmla="*/ 110 w 290"/>
                <a:gd name="T89" fmla="*/ 34 h 331"/>
                <a:gd name="T90" fmla="*/ 82 w 290"/>
                <a:gd name="T91" fmla="*/ 45 h 331"/>
                <a:gd name="T92" fmla="*/ 62 w 290"/>
                <a:gd name="T93" fmla="*/ 66 h 331"/>
                <a:gd name="T94" fmla="*/ 52 w 290"/>
                <a:gd name="T95" fmla="*/ 9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8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8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1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5" y="293"/>
                  </a:lnTo>
                  <a:lnTo>
                    <a:pt x="82" y="296"/>
                  </a:lnTo>
                  <a:lnTo>
                    <a:pt x="88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1" y="26"/>
                  </a:lnTo>
                  <a:lnTo>
                    <a:pt x="59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1" y="4"/>
                  </a:lnTo>
                  <a:lnTo>
                    <a:pt x="114" y="2"/>
                  </a:lnTo>
                  <a:lnTo>
                    <a:pt x="126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09" y="14"/>
                  </a:lnTo>
                  <a:lnTo>
                    <a:pt x="218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8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2" y="290"/>
                  </a:lnTo>
                  <a:lnTo>
                    <a:pt x="277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1" y="322"/>
                  </a:lnTo>
                  <a:lnTo>
                    <a:pt x="246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1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8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7" y="319"/>
                  </a:lnTo>
                  <a:lnTo>
                    <a:pt x="161" y="323"/>
                  </a:lnTo>
                  <a:lnTo>
                    <a:pt x="152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5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3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4" y="303"/>
                  </a:lnTo>
                  <a:lnTo>
                    <a:pt x="17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0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3" y="212"/>
                  </a:lnTo>
                  <a:lnTo>
                    <a:pt x="8" y="200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4" y="130"/>
                  </a:lnTo>
                  <a:lnTo>
                    <a:pt x="207" y="127"/>
                  </a:lnTo>
                  <a:lnTo>
                    <a:pt x="209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6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8" y="33"/>
                  </a:lnTo>
                  <a:lnTo>
                    <a:pt x="110" y="34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5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2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00" name="Freeform 52"/>
            <p:cNvSpPr>
              <a:spLocks/>
            </p:cNvSpPr>
            <p:nvPr/>
          </p:nvSpPr>
          <p:spPr bwMode="auto">
            <a:xfrm>
              <a:off x="3723" y="2682"/>
              <a:ext cx="85" cy="107"/>
            </a:xfrm>
            <a:custGeom>
              <a:avLst/>
              <a:gdLst>
                <a:gd name="T0" fmla="*/ 38 w 254"/>
                <a:gd name="T1" fmla="*/ 10 h 323"/>
                <a:gd name="T2" fmla="*/ 39 w 254"/>
                <a:gd name="T3" fmla="*/ 64 h 323"/>
                <a:gd name="T4" fmla="*/ 46 w 254"/>
                <a:gd name="T5" fmla="*/ 50 h 323"/>
                <a:gd name="T6" fmla="*/ 55 w 254"/>
                <a:gd name="T7" fmla="*/ 38 h 323"/>
                <a:gd name="T8" fmla="*/ 66 w 254"/>
                <a:gd name="T9" fmla="*/ 27 h 323"/>
                <a:gd name="T10" fmla="*/ 78 w 254"/>
                <a:gd name="T11" fmla="*/ 18 h 323"/>
                <a:gd name="T12" fmla="*/ 92 w 254"/>
                <a:gd name="T13" fmla="*/ 11 h 323"/>
                <a:gd name="T14" fmla="*/ 107 w 254"/>
                <a:gd name="T15" fmla="*/ 5 h 323"/>
                <a:gd name="T16" fmla="*/ 123 w 254"/>
                <a:gd name="T17" fmla="*/ 1 h 323"/>
                <a:gd name="T18" fmla="*/ 140 w 254"/>
                <a:gd name="T19" fmla="*/ 0 h 323"/>
                <a:gd name="T20" fmla="*/ 170 w 254"/>
                <a:gd name="T21" fmla="*/ 2 h 323"/>
                <a:gd name="T22" fmla="*/ 195 w 254"/>
                <a:gd name="T23" fmla="*/ 9 h 323"/>
                <a:gd name="T24" fmla="*/ 214 w 254"/>
                <a:gd name="T25" fmla="*/ 19 h 323"/>
                <a:gd name="T26" fmla="*/ 230 w 254"/>
                <a:gd name="T27" fmla="*/ 32 h 323"/>
                <a:gd name="T28" fmla="*/ 241 w 254"/>
                <a:gd name="T29" fmla="*/ 50 h 323"/>
                <a:gd name="T30" fmla="*/ 249 w 254"/>
                <a:gd name="T31" fmla="*/ 71 h 323"/>
                <a:gd name="T32" fmla="*/ 253 w 254"/>
                <a:gd name="T33" fmla="*/ 95 h 323"/>
                <a:gd name="T34" fmla="*/ 254 w 254"/>
                <a:gd name="T35" fmla="*/ 121 h 323"/>
                <a:gd name="T36" fmla="*/ 216 w 254"/>
                <a:gd name="T37" fmla="*/ 323 h 323"/>
                <a:gd name="T38" fmla="*/ 215 w 254"/>
                <a:gd name="T39" fmla="*/ 108 h 323"/>
                <a:gd name="T40" fmla="*/ 210 w 254"/>
                <a:gd name="T41" fmla="*/ 82 h 323"/>
                <a:gd name="T42" fmla="*/ 203 w 254"/>
                <a:gd name="T43" fmla="*/ 67 h 323"/>
                <a:gd name="T44" fmla="*/ 195 w 254"/>
                <a:gd name="T45" fmla="*/ 54 h 323"/>
                <a:gd name="T46" fmla="*/ 183 w 254"/>
                <a:gd name="T47" fmla="*/ 44 h 323"/>
                <a:gd name="T48" fmla="*/ 167 w 254"/>
                <a:gd name="T49" fmla="*/ 37 h 323"/>
                <a:gd name="T50" fmla="*/ 147 w 254"/>
                <a:gd name="T51" fmla="*/ 33 h 323"/>
                <a:gd name="T52" fmla="*/ 126 w 254"/>
                <a:gd name="T53" fmla="*/ 33 h 323"/>
                <a:gd name="T54" fmla="*/ 105 w 254"/>
                <a:gd name="T55" fmla="*/ 37 h 323"/>
                <a:gd name="T56" fmla="*/ 87 w 254"/>
                <a:gd name="T57" fmla="*/ 45 h 323"/>
                <a:gd name="T58" fmla="*/ 72 w 254"/>
                <a:gd name="T59" fmla="*/ 56 h 323"/>
                <a:gd name="T60" fmla="*/ 59 w 254"/>
                <a:gd name="T61" fmla="*/ 71 h 323"/>
                <a:gd name="T62" fmla="*/ 50 w 254"/>
                <a:gd name="T63" fmla="*/ 87 h 323"/>
                <a:gd name="T64" fmla="*/ 42 w 254"/>
                <a:gd name="T65" fmla="*/ 107 h 323"/>
                <a:gd name="T66" fmla="*/ 39 w 254"/>
                <a:gd name="T67" fmla="*/ 128 h 323"/>
                <a:gd name="T68" fmla="*/ 38 w 254"/>
                <a:gd name="T69" fmla="*/ 323 h 323"/>
                <a:gd name="T70" fmla="*/ 0 w 254"/>
                <a:gd name="T71" fmla="*/ 1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6" y="50"/>
                  </a:lnTo>
                  <a:lnTo>
                    <a:pt x="50" y="44"/>
                  </a:lnTo>
                  <a:lnTo>
                    <a:pt x="55" y="38"/>
                  </a:lnTo>
                  <a:lnTo>
                    <a:pt x="60" y="32"/>
                  </a:lnTo>
                  <a:lnTo>
                    <a:pt x="66" y="27"/>
                  </a:lnTo>
                  <a:lnTo>
                    <a:pt x="72" y="23"/>
                  </a:lnTo>
                  <a:lnTo>
                    <a:pt x="78" y="18"/>
                  </a:lnTo>
                  <a:lnTo>
                    <a:pt x="86" y="14"/>
                  </a:lnTo>
                  <a:lnTo>
                    <a:pt x="92" y="11"/>
                  </a:lnTo>
                  <a:lnTo>
                    <a:pt x="100" y="7"/>
                  </a:lnTo>
                  <a:lnTo>
                    <a:pt x="107" y="5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40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5" y="9"/>
                  </a:lnTo>
                  <a:lnTo>
                    <a:pt x="206" y="13"/>
                  </a:lnTo>
                  <a:lnTo>
                    <a:pt x="214" y="19"/>
                  </a:lnTo>
                  <a:lnTo>
                    <a:pt x="223" y="26"/>
                  </a:lnTo>
                  <a:lnTo>
                    <a:pt x="230" y="32"/>
                  </a:lnTo>
                  <a:lnTo>
                    <a:pt x="236" y="41"/>
                  </a:lnTo>
                  <a:lnTo>
                    <a:pt x="241" y="50"/>
                  </a:lnTo>
                  <a:lnTo>
                    <a:pt x="246" y="60"/>
                  </a:lnTo>
                  <a:lnTo>
                    <a:pt x="249" y="71"/>
                  </a:lnTo>
                  <a:lnTo>
                    <a:pt x="251" y="82"/>
                  </a:lnTo>
                  <a:lnTo>
                    <a:pt x="253" y="95"/>
                  </a:lnTo>
                  <a:lnTo>
                    <a:pt x="254" y="108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8" y="73"/>
                  </a:lnTo>
                  <a:lnTo>
                    <a:pt x="203" y="67"/>
                  </a:lnTo>
                  <a:lnTo>
                    <a:pt x="199" y="59"/>
                  </a:lnTo>
                  <a:lnTo>
                    <a:pt x="195" y="54"/>
                  </a:lnTo>
                  <a:lnTo>
                    <a:pt x="189" y="49"/>
                  </a:lnTo>
                  <a:lnTo>
                    <a:pt x="183" y="44"/>
                  </a:lnTo>
                  <a:lnTo>
                    <a:pt x="175" y="40"/>
                  </a:lnTo>
                  <a:lnTo>
                    <a:pt x="167" y="37"/>
                  </a:lnTo>
                  <a:lnTo>
                    <a:pt x="158" y="34"/>
                  </a:lnTo>
                  <a:lnTo>
                    <a:pt x="147" y="33"/>
                  </a:lnTo>
                  <a:lnTo>
                    <a:pt x="136" y="32"/>
                  </a:lnTo>
                  <a:lnTo>
                    <a:pt x="126" y="33"/>
                  </a:lnTo>
                  <a:lnTo>
                    <a:pt x="115" y="34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7" y="45"/>
                  </a:lnTo>
                  <a:lnTo>
                    <a:pt x="79" y="51"/>
                  </a:lnTo>
                  <a:lnTo>
                    <a:pt x="72" y="56"/>
                  </a:lnTo>
                  <a:lnTo>
                    <a:pt x="65" y="64"/>
                  </a:lnTo>
                  <a:lnTo>
                    <a:pt x="59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6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8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01" name="Freeform 53"/>
            <p:cNvSpPr>
              <a:spLocks noEditPoints="1"/>
            </p:cNvSpPr>
            <p:nvPr/>
          </p:nvSpPr>
          <p:spPr bwMode="auto">
            <a:xfrm>
              <a:off x="3813" y="2645"/>
              <a:ext cx="32" cy="183"/>
            </a:xfrm>
            <a:custGeom>
              <a:avLst/>
              <a:gdLst>
                <a:gd name="T0" fmla="*/ 56 w 94"/>
                <a:gd name="T1" fmla="*/ 0 h 548"/>
                <a:gd name="T2" fmla="*/ 94 w 94"/>
                <a:gd name="T3" fmla="*/ 0 h 548"/>
                <a:gd name="T4" fmla="*/ 94 w 94"/>
                <a:gd name="T5" fmla="*/ 60 h 548"/>
                <a:gd name="T6" fmla="*/ 56 w 94"/>
                <a:gd name="T7" fmla="*/ 60 h 548"/>
                <a:gd name="T8" fmla="*/ 56 w 94"/>
                <a:gd name="T9" fmla="*/ 0 h 548"/>
                <a:gd name="T10" fmla="*/ 56 w 94"/>
                <a:gd name="T11" fmla="*/ 120 h 548"/>
                <a:gd name="T12" fmla="*/ 94 w 94"/>
                <a:gd name="T13" fmla="*/ 120 h 548"/>
                <a:gd name="T14" fmla="*/ 94 w 94"/>
                <a:gd name="T15" fmla="*/ 462 h 548"/>
                <a:gd name="T16" fmla="*/ 93 w 94"/>
                <a:gd name="T17" fmla="*/ 479 h 548"/>
                <a:gd name="T18" fmla="*/ 91 w 94"/>
                <a:gd name="T19" fmla="*/ 495 h 548"/>
                <a:gd name="T20" fmla="*/ 90 w 94"/>
                <a:gd name="T21" fmla="*/ 503 h 548"/>
                <a:gd name="T22" fmla="*/ 87 w 94"/>
                <a:gd name="T23" fmla="*/ 510 h 548"/>
                <a:gd name="T24" fmla="*/ 85 w 94"/>
                <a:gd name="T25" fmla="*/ 517 h 548"/>
                <a:gd name="T26" fmla="*/ 81 w 94"/>
                <a:gd name="T27" fmla="*/ 522 h 548"/>
                <a:gd name="T28" fmla="*/ 77 w 94"/>
                <a:gd name="T29" fmla="*/ 529 h 548"/>
                <a:gd name="T30" fmla="*/ 73 w 94"/>
                <a:gd name="T31" fmla="*/ 533 h 548"/>
                <a:gd name="T32" fmla="*/ 66 w 94"/>
                <a:gd name="T33" fmla="*/ 538 h 548"/>
                <a:gd name="T34" fmla="*/ 61 w 94"/>
                <a:gd name="T35" fmla="*/ 542 h 548"/>
                <a:gd name="T36" fmla="*/ 53 w 94"/>
                <a:gd name="T37" fmla="*/ 545 h 548"/>
                <a:gd name="T38" fmla="*/ 46 w 94"/>
                <a:gd name="T39" fmla="*/ 547 h 548"/>
                <a:gd name="T40" fmla="*/ 37 w 94"/>
                <a:gd name="T41" fmla="*/ 548 h 548"/>
                <a:gd name="T42" fmla="*/ 27 w 94"/>
                <a:gd name="T43" fmla="*/ 548 h 548"/>
                <a:gd name="T44" fmla="*/ 14 w 94"/>
                <a:gd name="T45" fmla="*/ 548 h 548"/>
                <a:gd name="T46" fmla="*/ 0 w 94"/>
                <a:gd name="T47" fmla="*/ 547 h 548"/>
                <a:gd name="T48" fmla="*/ 0 w 94"/>
                <a:gd name="T49" fmla="*/ 516 h 548"/>
                <a:gd name="T50" fmla="*/ 11 w 94"/>
                <a:gd name="T51" fmla="*/ 517 h 548"/>
                <a:gd name="T52" fmla="*/ 21 w 94"/>
                <a:gd name="T53" fmla="*/ 516 h 548"/>
                <a:gd name="T54" fmla="*/ 32 w 94"/>
                <a:gd name="T55" fmla="*/ 516 h 548"/>
                <a:gd name="T56" fmla="*/ 39 w 94"/>
                <a:gd name="T57" fmla="*/ 513 h 548"/>
                <a:gd name="T58" fmla="*/ 46 w 94"/>
                <a:gd name="T59" fmla="*/ 508 h 548"/>
                <a:gd name="T60" fmla="*/ 50 w 94"/>
                <a:gd name="T61" fmla="*/ 503 h 548"/>
                <a:gd name="T62" fmla="*/ 53 w 94"/>
                <a:gd name="T63" fmla="*/ 497 h 548"/>
                <a:gd name="T64" fmla="*/ 54 w 94"/>
                <a:gd name="T65" fmla="*/ 489 h 548"/>
                <a:gd name="T66" fmla="*/ 56 w 94"/>
                <a:gd name="T67" fmla="*/ 480 h 548"/>
                <a:gd name="T68" fmla="*/ 56 w 94"/>
                <a:gd name="T69" fmla="*/ 471 h 548"/>
                <a:gd name="T70" fmla="*/ 56 w 94"/>
                <a:gd name="T71" fmla="*/ 12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4" h="548">
                  <a:moveTo>
                    <a:pt x="56" y="0"/>
                  </a:moveTo>
                  <a:lnTo>
                    <a:pt x="94" y="0"/>
                  </a:lnTo>
                  <a:lnTo>
                    <a:pt x="94" y="60"/>
                  </a:lnTo>
                  <a:lnTo>
                    <a:pt x="56" y="60"/>
                  </a:lnTo>
                  <a:lnTo>
                    <a:pt x="56" y="0"/>
                  </a:lnTo>
                  <a:close/>
                  <a:moveTo>
                    <a:pt x="56" y="120"/>
                  </a:moveTo>
                  <a:lnTo>
                    <a:pt x="94" y="120"/>
                  </a:lnTo>
                  <a:lnTo>
                    <a:pt x="94" y="462"/>
                  </a:lnTo>
                  <a:lnTo>
                    <a:pt x="93" y="479"/>
                  </a:lnTo>
                  <a:lnTo>
                    <a:pt x="91" y="495"/>
                  </a:lnTo>
                  <a:lnTo>
                    <a:pt x="90" y="503"/>
                  </a:lnTo>
                  <a:lnTo>
                    <a:pt x="87" y="510"/>
                  </a:lnTo>
                  <a:lnTo>
                    <a:pt x="85" y="517"/>
                  </a:lnTo>
                  <a:lnTo>
                    <a:pt x="81" y="522"/>
                  </a:lnTo>
                  <a:lnTo>
                    <a:pt x="77" y="529"/>
                  </a:lnTo>
                  <a:lnTo>
                    <a:pt x="73" y="533"/>
                  </a:lnTo>
                  <a:lnTo>
                    <a:pt x="66" y="538"/>
                  </a:lnTo>
                  <a:lnTo>
                    <a:pt x="61" y="542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8"/>
                  </a:lnTo>
                  <a:lnTo>
                    <a:pt x="27" y="548"/>
                  </a:lnTo>
                  <a:lnTo>
                    <a:pt x="14" y="548"/>
                  </a:lnTo>
                  <a:lnTo>
                    <a:pt x="0" y="547"/>
                  </a:lnTo>
                  <a:lnTo>
                    <a:pt x="0" y="516"/>
                  </a:lnTo>
                  <a:lnTo>
                    <a:pt x="11" y="517"/>
                  </a:lnTo>
                  <a:lnTo>
                    <a:pt x="21" y="516"/>
                  </a:lnTo>
                  <a:lnTo>
                    <a:pt x="32" y="516"/>
                  </a:lnTo>
                  <a:lnTo>
                    <a:pt x="39" y="513"/>
                  </a:lnTo>
                  <a:lnTo>
                    <a:pt x="46" y="508"/>
                  </a:lnTo>
                  <a:lnTo>
                    <a:pt x="50" y="503"/>
                  </a:lnTo>
                  <a:lnTo>
                    <a:pt x="53" y="497"/>
                  </a:lnTo>
                  <a:lnTo>
                    <a:pt x="54" y="489"/>
                  </a:lnTo>
                  <a:lnTo>
                    <a:pt x="56" y="480"/>
                  </a:lnTo>
                  <a:lnTo>
                    <a:pt x="56" y="471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02" name="Freeform 54"/>
            <p:cNvSpPr>
              <a:spLocks noEditPoints="1"/>
            </p:cNvSpPr>
            <p:nvPr/>
          </p:nvSpPr>
          <p:spPr bwMode="auto">
            <a:xfrm>
              <a:off x="3864" y="2682"/>
              <a:ext cx="93" cy="110"/>
            </a:xfrm>
            <a:custGeom>
              <a:avLst/>
              <a:gdLst>
                <a:gd name="T0" fmla="*/ 238 w 279"/>
                <a:gd name="T1" fmla="*/ 123 h 331"/>
                <a:gd name="T2" fmla="*/ 230 w 279"/>
                <a:gd name="T3" fmla="*/ 93 h 331"/>
                <a:gd name="T4" fmla="*/ 213 w 279"/>
                <a:gd name="T5" fmla="*/ 67 h 331"/>
                <a:gd name="T6" fmla="*/ 191 w 279"/>
                <a:gd name="T7" fmla="*/ 46 h 331"/>
                <a:gd name="T8" fmla="*/ 163 w 279"/>
                <a:gd name="T9" fmla="*/ 34 h 331"/>
                <a:gd name="T10" fmla="*/ 129 w 279"/>
                <a:gd name="T11" fmla="*/ 33 h 331"/>
                <a:gd name="T12" fmla="*/ 99 w 279"/>
                <a:gd name="T13" fmla="*/ 42 h 331"/>
                <a:gd name="T14" fmla="*/ 75 w 279"/>
                <a:gd name="T15" fmla="*/ 59 h 331"/>
                <a:gd name="T16" fmla="*/ 57 w 279"/>
                <a:gd name="T17" fmla="*/ 84 h 331"/>
                <a:gd name="T18" fmla="*/ 45 w 279"/>
                <a:gd name="T19" fmla="*/ 112 h 331"/>
                <a:gd name="T20" fmla="*/ 39 w 279"/>
                <a:gd name="T21" fmla="*/ 145 h 331"/>
                <a:gd name="T22" fmla="*/ 39 w 279"/>
                <a:gd name="T23" fmla="*/ 187 h 331"/>
                <a:gd name="T24" fmla="*/ 44 w 279"/>
                <a:gd name="T25" fmla="*/ 219 h 331"/>
                <a:gd name="T26" fmla="*/ 57 w 279"/>
                <a:gd name="T27" fmla="*/ 249 h 331"/>
                <a:gd name="T28" fmla="*/ 76 w 279"/>
                <a:gd name="T29" fmla="*/ 275 h 331"/>
                <a:gd name="T30" fmla="*/ 104 w 279"/>
                <a:gd name="T31" fmla="*/ 293 h 331"/>
                <a:gd name="T32" fmla="*/ 141 w 279"/>
                <a:gd name="T33" fmla="*/ 300 h 331"/>
                <a:gd name="T34" fmla="*/ 170 w 279"/>
                <a:gd name="T35" fmla="*/ 297 h 331"/>
                <a:gd name="T36" fmla="*/ 194 w 279"/>
                <a:gd name="T37" fmla="*/ 287 h 331"/>
                <a:gd name="T38" fmla="*/ 212 w 279"/>
                <a:gd name="T39" fmla="*/ 272 h 331"/>
                <a:gd name="T40" fmla="*/ 228 w 279"/>
                <a:gd name="T41" fmla="*/ 253 h 331"/>
                <a:gd name="T42" fmla="*/ 237 w 279"/>
                <a:gd name="T43" fmla="*/ 228 h 331"/>
                <a:gd name="T44" fmla="*/ 275 w 279"/>
                <a:gd name="T45" fmla="*/ 232 h 331"/>
                <a:gd name="T46" fmla="*/ 261 w 279"/>
                <a:gd name="T47" fmla="*/ 267 h 331"/>
                <a:gd name="T48" fmla="*/ 242 w 279"/>
                <a:gd name="T49" fmla="*/ 295 h 331"/>
                <a:gd name="T50" fmla="*/ 216 w 279"/>
                <a:gd name="T51" fmla="*/ 315 h 331"/>
                <a:gd name="T52" fmla="*/ 182 w 279"/>
                <a:gd name="T53" fmla="*/ 327 h 331"/>
                <a:gd name="T54" fmla="*/ 141 w 279"/>
                <a:gd name="T55" fmla="*/ 331 h 331"/>
                <a:gd name="T56" fmla="*/ 91 w 279"/>
                <a:gd name="T57" fmla="*/ 324 h 331"/>
                <a:gd name="T58" fmla="*/ 53 w 279"/>
                <a:gd name="T59" fmla="*/ 303 h 331"/>
                <a:gd name="T60" fmla="*/ 26 w 279"/>
                <a:gd name="T61" fmla="*/ 271 h 331"/>
                <a:gd name="T62" fmla="*/ 8 w 279"/>
                <a:gd name="T63" fmla="*/ 230 h 331"/>
                <a:gd name="T64" fmla="*/ 1 w 279"/>
                <a:gd name="T65" fmla="*/ 182 h 331"/>
                <a:gd name="T66" fmla="*/ 2 w 279"/>
                <a:gd name="T67" fmla="*/ 135 h 331"/>
                <a:gd name="T68" fmla="*/ 13 w 279"/>
                <a:gd name="T69" fmla="*/ 91 h 331"/>
                <a:gd name="T70" fmla="*/ 33 w 279"/>
                <a:gd name="T71" fmla="*/ 52 h 331"/>
                <a:gd name="T72" fmla="*/ 64 w 279"/>
                <a:gd name="T73" fmla="*/ 23 h 331"/>
                <a:gd name="T74" fmla="*/ 107 w 279"/>
                <a:gd name="T75" fmla="*/ 4 h 331"/>
                <a:gd name="T76" fmla="*/ 159 w 279"/>
                <a:gd name="T77" fmla="*/ 1 h 331"/>
                <a:gd name="T78" fmla="*/ 206 w 279"/>
                <a:gd name="T79" fmla="*/ 15 h 331"/>
                <a:gd name="T80" fmla="*/ 239 w 279"/>
                <a:gd name="T81" fmla="*/ 43 h 331"/>
                <a:gd name="T82" fmla="*/ 263 w 279"/>
                <a:gd name="T83" fmla="*/ 82 h 331"/>
                <a:gd name="T84" fmla="*/ 276 w 279"/>
                <a:gd name="T85" fmla="*/ 127 h 331"/>
                <a:gd name="T86" fmla="*/ 279 w 279"/>
                <a:gd name="T87" fmla="*/ 17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9" h="331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4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4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4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7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6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3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300"/>
                  </a:lnTo>
                  <a:lnTo>
                    <a:pt x="152" y="299"/>
                  </a:lnTo>
                  <a:lnTo>
                    <a:pt x="161" y="298"/>
                  </a:lnTo>
                  <a:lnTo>
                    <a:pt x="170" y="297"/>
                  </a:lnTo>
                  <a:lnTo>
                    <a:pt x="179" y="294"/>
                  </a:lnTo>
                  <a:lnTo>
                    <a:pt x="186" y="290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7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3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4" y="236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5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7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30"/>
                  </a:lnTo>
                  <a:lnTo>
                    <a:pt x="155" y="331"/>
                  </a:lnTo>
                  <a:lnTo>
                    <a:pt x="141" y="331"/>
                  </a:lnTo>
                  <a:lnTo>
                    <a:pt x="123" y="331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3"/>
                  </a:lnTo>
                  <a:lnTo>
                    <a:pt x="43" y="294"/>
                  </a:lnTo>
                  <a:lnTo>
                    <a:pt x="33" y="283"/>
                  </a:lnTo>
                  <a:lnTo>
                    <a:pt x="26" y="271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51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3"/>
                  </a:lnTo>
                  <a:lnTo>
                    <a:pt x="77" y="15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2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l-SI" altLang="sl-SI" dirty="0"/>
              <a:t>Ljubljana, </a:t>
            </a:r>
            <a:fld id="{04D2CFCA-05EE-4587-A6CC-F87E01971FDE}" type="datetime1">
              <a:rPr lang="sl-SI" altLang="sl-SI" smtClean="0"/>
              <a:t>2. 12. 2016</a:t>
            </a:fld>
            <a:endParaRPr lang="sl-SI" altLang="sl-SI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dirty="0" smtClean="0"/>
              <a:t>FORUM O PROSTOVOLJSTVU</a:t>
            </a:r>
            <a:br>
              <a:rPr lang="sl-SI" altLang="sl-SI" dirty="0" smtClean="0"/>
            </a:br>
            <a:endParaRPr lang="sl-SI" altLang="sl-SI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altLang="sl-SI" b="1" dirty="0" smtClean="0">
                <a:solidFill>
                  <a:schemeClr val="tx1"/>
                </a:solidFill>
              </a:rPr>
              <a:t>BELEŽENJE IN PRIZNAVANJE KOMPETENC, RAZVITIH S PROSTOVOLJSTVOM</a:t>
            </a:r>
          </a:p>
          <a:p>
            <a:endParaRPr lang="sl-SI" altLang="sl-SI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12816"/>
            <a:ext cx="3529012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Zaposljivost</a:t>
            </a: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l-SI" altLang="sl-SI" smtClean="0"/>
              <a:t>Ljubljana, </a:t>
            </a:r>
            <a:fld id="{5110DA5F-ABFA-4184-BD8D-ACE4CC55D78E}" type="datetime1">
              <a:rPr lang="sl-SI" altLang="sl-SI" smtClean="0"/>
              <a:t>2. 12. 2016</a:t>
            </a:fld>
            <a:endParaRPr lang="sl-SI" altLang="sl-SI"/>
          </a:p>
        </p:txBody>
      </p:sp>
      <p:pic>
        <p:nvPicPr>
          <p:cNvPr id="19463" name="Picture 7" descr="C:\Users\bodolina\AppData\Local\Microsoft\Windows\Temporary Internet Files\Content.IE5\6SM9B6KW\220px-Bonbon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99958"/>
            <a:ext cx="1654079" cy="175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C:\Users\bodolina\AppData\Local\Microsoft\Windows\Temporary Internet Files\Content.IE5\6SM9B6KW\secretlondon-red-present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21205"/>
            <a:ext cx="2110101" cy="218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8" name="Picture 12" descr="C:\Users\bodolina\AppData\Local\Microsoft\Windows\Temporary Internet Files\Content.IE5\YRYLKB01\Open_Pink_Gifft_Box_with_White_Ribbon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608" y="2108673"/>
            <a:ext cx="2462488" cy="1846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lus 6"/>
          <p:cNvSpPr/>
          <p:nvPr/>
        </p:nvSpPr>
        <p:spPr>
          <a:xfrm>
            <a:off x="2339752" y="2614479"/>
            <a:ext cx="648072" cy="72277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Je enako 7"/>
          <p:cNvSpPr/>
          <p:nvPr/>
        </p:nvSpPr>
        <p:spPr>
          <a:xfrm>
            <a:off x="5313784" y="245730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611560" y="4332206"/>
            <a:ext cx="185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Kompetence za </a:t>
            </a:r>
          </a:p>
          <a:p>
            <a:r>
              <a:rPr lang="sl-SI" dirty="0" smtClean="0"/>
              <a:t>delo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3275856" y="433220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Kompetence za </a:t>
            </a:r>
          </a:p>
          <a:p>
            <a:r>
              <a:rPr lang="sl-SI" dirty="0" smtClean="0"/>
              <a:t>iskanje zaposlitve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6536573" y="433220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Zaposljivost</a:t>
            </a:r>
            <a:endParaRPr lang="sl-SI" dirty="0"/>
          </a:p>
        </p:txBody>
      </p:sp>
      <p:pic>
        <p:nvPicPr>
          <p:cNvPr id="23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9" r="76991"/>
          <a:stretch>
            <a:fillRect/>
          </a:stretch>
        </p:blipFill>
        <p:spPr bwMode="auto">
          <a:xfrm>
            <a:off x="7524328" y="6021288"/>
            <a:ext cx="434170" cy="59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99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Zaposljivost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Kompetence za delo: sklop </a:t>
            </a:r>
            <a:r>
              <a:rPr lang="sl-SI" dirty="0"/>
              <a:t>znanj, veščin, sposobnosti, osebnostnih lastnostih, vrednot itd., ki se uporabljajo pri različnih dejavnostih in vplivajo na razlike v kvaliteti opravljenega dela (</a:t>
            </a:r>
            <a:r>
              <a:rPr lang="sl-SI" dirty="0" err="1"/>
              <a:t>Kohont</a:t>
            </a:r>
            <a:r>
              <a:rPr lang="sl-SI" dirty="0"/>
              <a:t> &amp; </a:t>
            </a:r>
            <a:r>
              <a:rPr lang="sl-SI" dirty="0" err="1"/>
              <a:t>et</a:t>
            </a:r>
            <a:r>
              <a:rPr lang="sl-SI" dirty="0"/>
              <a:t> </a:t>
            </a:r>
            <a:r>
              <a:rPr lang="sl-SI" dirty="0" err="1"/>
              <a:t>al</a:t>
            </a:r>
            <a:r>
              <a:rPr lang="sl-SI" dirty="0"/>
              <a:t>., 2011, str. 23</a:t>
            </a:r>
            <a:r>
              <a:rPr lang="sl-SI" dirty="0" smtClean="0"/>
              <a:t>)</a:t>
            </a:r>
            <a:endParaRPr lang="sl-SI" dirty="0"/>
          </a:p>
          <a:p>
            <a:endParaRPr lang="sl-SI" dirty="0"/>
          </a:p>
          <a:p>
            <a:r>
              <a:rPr lang="sl-SI" dirty="0" smtClean="0"/>
              <a:t>Kompetence za iskanje zaposlitve: tiste lastnosti in zmožnosti, ki posamezniku omogočajo uspešno in učinkovito iskanje zaposlitve, glede na razmere in zakonitosti trga dela.</a:t>
            </a:r>
          </a:p>
          <a:p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l-SI" altLang="sl-SI" dirty="0" smtClean="0"/>
              <a:t>FORUM O PROSTOVOLJSTVU</a:t>
            </a:r>
            <a:endParaRPr lang="sl-SI" altLang="sl-SI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l-SI" altLang="sl-SI" dirty="0" smtClean="0"/>
              <a:t>Ljubljana, </a:t>
            </a:r>
            <a:fld id="{193DAD20-8E0C-403B-9AE2-EF285F7660BD}" type="datetime1">
              <a:rPr lang="sl-SI" altLang="sl-SI" smtClean="0"/>
              <a:t>2. 12. 2016</a:t>
            </a:fld>
            <a:endParaRPr lang="sl-SI" altLang="sl-SI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9" r="76991"/>
          <a:stretch>
            <a:fillRect/>
          </a:stretch>
        </p:blipFill>
        <p:spPr bwMode="auto">
          <a:xfrm>
            <a:off x="7524328" y="6021288"/>
            <a:ext cx="434170" cy="59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13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Kompetence za iskanje zaposlitve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RAZVOJ POKLICNE IDENTITETE	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PRILAGODLJIVOST	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UPRAVLJANJE S ČUSTVI	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PROAKTIVNOST	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PREVZEMANJE ODGOVORNOSTI	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ORIENTACIJA V OKOLJU	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SAMOPROMOCIJA	</a:t>
            </a:r>
          </a:p>
          <a:p>
            <a:pPr marL="0" indent="0" algn="r">
              <a:buNone/>
            </a:pPr>
            <a:r>
              <a:rPr lang="sl-SI" dirty="0" smtClean="0"/>
              <a:t>http://spletisvojokariero.si/</a:t>
            </a:r>
          </a:p>
          <a:p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l-SI" altLang="sl-SI" smtClean="0"/>
              <a:t>Ljubljana, </a:t>
            </a:r>
            <a:fld id="{9EC9BAFF-E685-4080-8FAA-D22A2ADBFBC1}" type="datetime1">
              <a:rPr lang="sl-SI" altLang="sl-SI" smtClean="0"/>
              <a:t>2. 12. 2016</a:t>
            </a:fld>
            <a:endParaRPr lang="sl-SI" altLang="sl-SI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9" r="76991"/>
          <a:stretch>
            <a:fillRect/>
          </a:stretch>
        </p:blipFill>
        <p:spPr bwMode="auto">
          <a:xfrm>
            <a:off x="7524328" y="6021288"/>
            <a:ext cx="434170" cy="59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18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RAZVOJ POKLICNE IDENTITETE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Pozna sebe, raven svoje strokovne usposobljenosti in jo po potrebi nadgrajuje. Ima dovolj izkušenj s svojega strokovnega področja. </a:t>
            </a:r>
          </a:p>
          <a:p>
            <a:pPr marL="0" indent="0">
              <a:buNone/>
            </a:pPr>
            <a:r>
              <a:rPr lang="sl-SI" dirty="0" smtClean="0"/>
              <a:t>Sebe zaznava kot učinkovito in sposobno osebo, zaupa vase in je zadovoljen sam s seboj. </a:t>
            </a:r>
          </a:p>
          <a:p>
            <a:pPr marL="0" indent="0">
              <a:buNone/>
            </a:pPr>
            <a:r>
              <a:rPr lang="sl-SI" dirty="0" smtClean="0"/>
              <a:t>Verjame, da mu bo uspelo uresničiti postavljene cilje, vztraja pri aktivnostih za njihovo doseganje. </a:t>
            </a:r>
          </a:p>
          <a:p>
            <a:pPr marL="0" indent="0">
              <a:buNone/>
            </a:pPr>
            <a:r>
              <a:rPr lang="sl-SI" dirty="0" smtClean="0"/>
              <a:t>Neprestano se uči, je odprt za novosti in sprejema tveganje.</a:t>
            </a: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l-SI" altLang="sl-SI" smtClean="0"/>
              <a:t>Ljubljana, </a:t>
            </a:r>
            <a:fld id="{D116999A-DBB3-47F7-8FE6-8CDE952D2101}" type="datetime1">
              <a:rPr lang="sl-SI" altLang="sl-SI" smtClean="0"/>
              <a:t>2. 12. 2016</a:t>
            </a:fld>
            <a:endParaRPr lang="sl-SI" altLang="sl-SI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9" r="76991"/>
          <a:stretch>
            <a:fillRect/>
          </a:stretch>
        </p:blipFill>
        <p:spPr bwMode="auto">
          <a:xfrm>
            <a:off x="7524328" y="6021288"/>
            <a:ext cx="434170" cy="59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34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Kompetence za delo</a:t>
            </a: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l-SI" altLang="sl-SI" smtClean="0"/>
              <a:t>FORUM O PROSTOVOLJSTVU</a:t>
            </a:r>
            <a:endParaRPr lang="sl-SI" alt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l-SI" altLang="sl-SI" smtClean="0"/>
              <a:t>Ljubljana, </a:t>
            </a:r>
            <a:fld id="{05C5E323-9CE7-498B-B324-24A86C9E5FC5}" type="datetime1">
              <a:rPr lang="sl-SI" altLang="sl-SI" smtClean="0"/>
              <a:t>2. 12. 2016</a:t>
            </a:fld>
            <a:endParaRPr lang="sl-SI" altLang="sl-SI"/>
          </a:p>
        </p:txBody>
      </p:sp>
      <p:pic>
        <p:nvPicPr>
          <p:cNvPr id="20560" name="Picture 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81419"/>
            <a:ext cx="8136904" cy="549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9" r="76991"/>
          <a:stretch>
            <a:fillRect/>
          </a:stretch>
        </p:blipFill>
        <p:spPr bwMode="auto">
          <a:xfrm>
            <a:off x="7524328" y="6021288"/>
            <a:ext cx="434170" cy="59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201459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ija_slo_bela">
  <a:themeElements>
    <a:clrScheme name="1_Default Design 15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9904D"/>
        </a:accent1>
        <a:accent2>
          <a:srgbClr val="28CE0C"/>
        </a:accent2>
        <a:accent3>
          <a:srgbClr val="FFFFFF"/>
        </a:accent3>
        <a:accent4>
          <a:srgbClr val="666565"/>
        </a:accent4>
        <a:accent5>
          <a:srgbClr val="B1C6B2"/>
        </a:accent5>
        <a:accent6>
          <a:srgbClr val="23BA0A"/>
        </a:accent6>
        <a:hlink>
          <a:srgbClr val="355AA5"/>
        </a:hlink>
        <a:folHlink>
          <a:srgbClr val="5B81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4990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prezentacija_slo_bela</Template>
  <TotalTime>301</TotalTime>
  <Words>207</Words>
  <Application>Microsoft Office PowerPoint</Application>
  <PresentationFormat>Diaprojekcija na zaslonu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0" baseType="lpstr">
      <vt:lpstr>Arial</vt:lpstr>
      <vt:lpstr>Calibri</vt:lpstr>
      <vt:lpstr>prezentacija_slo_bela</vt:lpstr>
      <vt:lpstr>PowerPointova predstavitev</vt:lpstr>
      <vt:lpstr>FORUM O PROSTOVOLJSTVU </vt:lpstr>
      <vt:lpstr>Zaposljivost</vt:lpstr>
      <vt:lpstr>Zaposljivost</vt:lpstr>
      <vt:lpstr>Kompetence za iskanje zaposlitve</vt:lpstr>
      <vt:lpstr>RAZVOJ POKLICNE IDENTITETE</vt:lpstr>
      <vt:lpstr>Kompetence za delo</vt:lpstr>
    </vt:vector>
  </TitlesOfParts>
  <Company>Zavod RS za zaposlovanje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Bojan Dolinar</dc:creator>
  <cp:lastModifiedBy>Nevenka Gladek</cp:lastModifiedBy>
  <cp:revision>13</cp:revision>
  <dcterms:created xsi:type="dcterms:W3CDTF">2016-11-30T06:56:20Z</dcterms:created>
  <dcterms:modified xsi:type="dcterms:W3CDTF">2016-12-02T09:00:30Z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/>
  </property>
  <property fmtid="{D5CDD505-2E9C-101B-9397-08002B2CF9AE}" pid="4" name="Datum dokumenta">
    <vt:lpwstr>2008-09-10T00:00:00Z</vt:lpwstr>
  </property>
  <property fmtid="{D5CDD505-2E9C-101B-9397-08002B2CF9AE}" pid="5" name="Status">
    <vt:lpwstr>Final</vt:lpwstr>
  </property>
</Properties>
</file>